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notesMasterIdLst>
    <p:notesMasterId r:id="rId26"/>
  </p:notesMasterIdLst>
  <p:handoutMasterIdLst>
    <p:handoutMasterId r:id="rId27"/>
  </p:handoutMasterIdLst>
  <p:sldIdLst>
    <p:sldId id="398" r:id="rId2"/>
    <p:sldId id="400" r:id="rId3"/>
    <p:sldId id="401" r:id="rId4"/>
    <p:sldId id="402" r:id="rId5"/>
    <p:sldId id="403" r:id="rId6"/>
    <p:sldId id="404" r:id="rId7"/>
    <p:sldId id="405" r:id="rId8"/>
    <p:sldId id="406" r:id="rId9"/>
    <p:sldId id="421" r:id="rId10"/>
    <p:sldId id="407" r:id="rId11"/>
    <p:sldId id="408" r:id="rId12"/>
    <p:sldId id="409" r:id="rId13"/>
    <p:sldId id="410" r:id="rId14"/>
    <p:sldId id="411" r:id="rId15"/>
    <p:sldId id="412" r:id="rId16"/>
    <p:sldId id="413" r:id="rId17"/>
    <p:sldId id="414" r:id="rId18"/>
    <p:sldId id="415" r:id="rId19"/>
    <p:sldId id="416" r:id="rId20"/>
    <p:sldId id="399" r:id="rId21"/>
    <p:sldId id="417" r:id="rId22"/>
    <p:sldId id="420" r:id="rId23"/>
    <p:sldId id="418" r:id="rId24"/>
    <p:sldId id="419" r:id="rId25"/>
  </p:sldIdLst>
  <p:sldSz cx="9144000" cy="6858000" type="screen4x3"/>
  <p:notesSz cx="6781800" cy="9918700"/>
  <p:defaultTex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Standardabschnitt" id="{C367F6EA-EC80-7647-9C82-1E06A944D075}">
          <p14:sldIdLst>
            <p14:sldId id="398"/>
            <p14:sldId id="400"/>
            <p14:sldId id="401"/>
            <p14:sldId id="402"/>
            <p14:sldId id="403"/>
            <p14:sldId id="404"/>
            <p14:sldId id="405"/>
            <p14:sldId id="406"/>
            <p14:sldId id="421"/>
            <p14:sldId id="407"/>
            <p14:sldId id="408"/>
            <p14:sldId id="409"/>
            <p14:sldId id="410"/>
            <p14:sldId id="411"/>
            <p14:sldId id="412"/>
            <p14:sldId id="413"/>
            <p14:sldId id="414"/>
            <p14:sldId id="415"/>
            <p14:sldId id="416"/>
            <p14:sldId id="399"/>
          </p14:sldIdLst>
        </p14:section>
        <p14:section name="Backup / Hintergrund" id="{2A9EFCFB-AB56-F945-9A96-C05EE8732C26}">
          <p14:sldIdLst>
            <p14:sldId id="417"/>
            <p14:sldId id="420"/>
            <p14:sldId id="418"/>
            <p14:sldId id="41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465ED0-E695-B147-83A3-289F32A0EA54}" v="454" dt="2020-03-25T18:32:39.690"/>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210" autoAdjust="0"/>
    <p:restoredTop sz="95238" autoAdjust="0"/>
  </p:normalViewPr>
  <p:slideViewPr>
    <p:cSldViewPr>
      <p:cViewPr varScale="1">
        <p:scale>
          <a:sx n="92" d="100"/>
          <a:sy n="92" d="100"/>
        </p:scale>
        <p:origin x="2000" y="184"/>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103" d="100"/>
          <a:sy n="103" d="100"/>
        </p:scale>
        <p:origin x="548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man Heß" userId="f1996cac47c244b7" providerId="LiveId" clId="{1A465ED0-E695-B147-83A3-289F32A0EA54}"/>
    <pc:docChg chg="undo custSel addSld delSld modSld">
      <pc:chgData name="Roman Heß" userId="f1996cac47c244b7" providerId="LiveId" clId="{1A465ED0-E695-B147-83A3-289F32A0EA54}" dt="2020-03-25T18:32:39.690" v="488" actId="20577"/>
      <pc:docMkLst>
        <pc:docMk/>
      </pc:docMkLst>
      <pc:sldChg chg="del">
        <pc:chgData name="Roman Heß" userId="f1996cac47c244b7" providerId="LiveId" clId="{1A465ED0-E695-B147-83A3-289F32A0EA54}" dt="2020-03-23T20:17:20.183" v="1" actId="2696"/>
        <pc:sldMkLst>
          <pc:docMk/>
          <pc:sldMk cId="0" sldId="389"/>
        </pc:sldMkLst>
      </pc:sldChg>
      <pc:sldChg chg="del">
        <pc:chgData name="Roman Heß" userId="f1996cac47c244b7" providerId="LiveId" clId="{1A465ED0-E695-B147-83A3-289F32A0EA54}" dt="2020-03-23T20:17:20.201" v="2" actId="2696"/>
        <pc:sldMkLst>
          <pc:docMk/>
          <pc:sldMk cId="0" sldId="391"/>
        </pc:sldMkLst>
      </pc:sldChg>
      <pc:sldChg chg="del">
        <pc:chgData name="Roman Heß" userId="f1996cac47c244b7" providerId="LiveId" clId="{1A465ED0-E695-B147-83A3-289F32A0EA54}" dt="2020-03-23T20:17:20.225" v="3" actId="2696"/>
        <pc:sldMkLst>
          <pc:docMk/>
          <pc:sldMk cId="0" sldId="392"/>
        </pc:sldMkLst>
      </pc:sldChg>
      <pc:sldChg chg="del">
        <pc:chgData name="Roman Heß" userId="f1996cac47c244b7" providerId="LiveId" clId="{1A465ED0-E695-B147-83A3-289F32A0EA54}" dt="2020-03-23T20:17:20.243" v="4" actId="2696"/>
        <pc:sldMkLst>
          <pc:docMk/>
          <pc:sldMk cId="0" sldId="393"/>
        </pc:sldMkLst>
      </pc:sldChg>
      <pc:sldChg chg="del">
        <pc:chgData name="Roman Heß" userId="f1996cac47c244b7" providerId="LiveId" clId="{1A465ED0-E695-B147-83A3-289F32A0EA54}" dt="2020-03-23T20:17:20.257" v="5" actId="2696"/>
        <pc:sldMkLst>
          <pc:docMk/>
          <pc:sldMk cId="0" sldId="394"/>
        </pc:sldMkLst>
      </pc:sldChg>
      <pc:sldChg chg="del">
        <pc:chgData name="Roman Heß" userId="f1996cac47c244b7" providerId="LiveId" clId="{1A465ED0-E695-B147-83A3-289F32A0EA54}" dt="2020-03-23T20:17:20.271" v="6" actId="2696"/>
        <pc:sldMkLst>
          <pc:docMk/>
          <pc:sldMk cId="0" sldId="395"/>
        </pc:sldMkLst>
      </pc:sldChg>
      <pc:sldChg chg="del">
        <pc:chgData name="Roman Heß" userId="f1996cac47c244b7" providerId="LiveId" clId="{1A465ED0-E695-B147-83A3-289F32A0EA54}" dt="2020-03-23T20:17:20.295" v="7" actId="2696"/>
        <pc:sldMkLst>
          <pc:docMk/>
          <pc:sldMk cId="0" sldId="396"/>
        </pc:sldMkLst>
      </pc:sldChg>
      <pc:sldChg chg="del">
        <pc:chgData name="Roman Heß" userId="f1996cac47c244b7" providerId="LiveId" clId="{1A465ED0-E695-B147-83A3-289F32A0EA54}" dt="2020-03-23T20:17:20.309" v="8" actId="2696"/>
        <pc:sldMkLst>
          <pc:docMk/>
          <pc:sldMk cId="0" sldId="397"/>
        </pc:sldMkLst>
      </pc:sldChg>
      <pc:sldChg chg="modSp">
        <pc:chgData name="Roman Heß" userId="f1996cac47c244b7" providerId="LiveId" clId="{1A465ED0-E695-B147-83A3-289F32A0EA54}" dt="2020-03-23T20:17:04.481" v="0" actId="20577"/>
        <pc:sldMkLst>
          <pc:docMk/>
          <pc:sldMk cId="2034825624" sldId="398"/>
        </pc:sldMkLst>
        <pc:spChg chg="mod">
          <ac:chgData name="Roman Heß" userId="f1996cac47c244b7" providerId="LiveId" clId="{1A465ED0-E695-B147-83A3-289F32A0EA54}" dt="2020-03-23T20:17:04.481" v="0" actId="20577"/>
          <ac:spMkLst>
            <pc:docMk/>
            <pc:sldMk cId="2034825624" sldId="398"/>
            <ac:spMk id="8" creationId="{00999F39-377B-1643-A686-274E7238C6E6}"/>
          </ac:spMkLst>
        </pc:spChg>
      </pc:sldChg>
      <pc:sldChg chg="modSp add modTransition">
        <pc:chgData name="Roman Heß" userId="f1996cac47c244b7" providerId="LiveId" clId="{1A465ED0-E695-B147-83A3-289F32A0EA54}" dt="2020-03-23T20:25:51.170" v="79" actId="20577"/>
        <pc:sldMkLst>
          <pc:docMk/>
          <pc:sldMk cId="3291016514" sldId="417"/>
        </pc:sldMkLst>
        <pc:spChg chg="mod">
          <ac:chgData name="Roman Heß" userId="f1996cac47c244b7" providerId="LiveId" clId="{1A465ED0-E695-B147-83A3-289F32A0EA54}" dt="2020-03-23T20:25:30.760" v="76" actId="20577"/>
          <ac:spMkLst>
            <pc:docMk/>
            <pc:sldMk cId="3291016514" sldId="417"/>
            <ac:spMk id="2" creationId="{50672BC4-1C42-A84A-BD84-B292F8F2E5CF}"/>
          </ac:spMkLst>
        </pc:spChg>
        <pc:spChg chg="mod">
          <ac:chgData name="Roman Heß" userId="f1996cac47c244b7" providerId="LiveId" clId="{1A465ED0-E695-B147-83A3-289F32A0EA54}" dt="2020-03-23T20:25:51.170" v="79" actId="20577"/>
          <ac:spMkLst>
            <pc:docMk/>
            <pc:sldMk cId="3291016514" sldId="417"/>
            <ac:spMk id="3" creationId="{C5E6B285-728D-434F-843C-D61EC7522AF5}"/>
          </ac:spMkLst>
        </pc:spChg>
      </pc:sldChg>
      <pc:sldChg chg="modSp add modTransition">
        <pc:chgData name="Roman Heß" userId="f1996cac47c244b7" providerId="LiveId" clId="{1A465ED0-E695-B147-83A3-289F32A0EA54}" dt="2020-03-23T20:23:16.899" v="56"/>
        <pc:sldMkLst>
          <pc:docMk/>
          <pc:sldMk cId="1079268580" sldId="418"/>
        </pc:sldMkLst>
        <pc:spChg chg="mod">
          <ac:chgData name="Roman Heß" userId="f1996cac47c244b7" providerId="LiveId" clId="{1A465ED0-E695-B147-83A3-289F32A0EA54}" dt="2020-03-23T20:20:46.985" v="48" actId="20577"/>
          <ac:spMkLst>
            <pc:docMk/>
            <pc:sldMk cId="1079268580" sldId="418"/>
            <ac:spMk id="2" creationId="{2EE2E6A9-8888-584B-B9A7-CB57E2F35231}"/>
          </ac:spMkLst>
        </pc:spChg>
        <pc:spChg chg="mod">
          <ac:chgData name="Roman Heß" userId="f1996cac47c244b7" providerId="LiveId" clId="{1A465ED0-E695-B147-83A3-289F32A0EA54}" dt="2020-03-23T20:22:27.945" v="54" actId="27636"/>
          <ac:spMkLst>
            <pc:docMk/>
            <pc:sldMk cId="1079268580" sldId="418"/>
            <ac:spMk id="3" creationId="{22705111-A193-D046-95EC-905FB14A1CD0}"/>
          </ac:spMkLst>
        </pc:spChg>
      </pc:sldChg>
      <pc:sldChg chg="modSp add modTransition">
        <pc:chgData name="Roman Heß" userId="f1996cac47c244b7" providerId="LiveId" clId="{1A465ED0-E695-B147-83A3-289F32A0EA54}" dt="2020-03-23T20:23:33.694" v="70"/>
        <pc:sldMkLst>
          <pc:docMk/>
          <pc:sldMk cId="448544842" sldId="419"/>
        </pc:sldMkLst>
        <pc:spChg chg="mod">
          <ac:chgData name="Roman Heß" userId="f1996cac47c244b7" providerId="LiveId" clId="{1A465ED0-E695-B147-83A3-289F32A0EA54}" dt="2020-03-23T20:23:28.629" v="69" actId="20577"/>
          <ac:spMkLst>
            <pc:docMk/>
            <pc:sldMk cId="448544842" sldId="419"/>
            <ac:spMk id="2" creationId="{BF4BAD75-A1BD-5245-BF8B-941DBED53984}"/>
          </ac:spMkLst>
        </pc:spChg>
        <pc:spChg chg="mod">
          <ac:chgData name="Roman Heß" userId="f1996cac47c244b7" providerId="LiveId" clId="{1A465ED0-E695-B147-83A3-289F32A0EA54}" dt="2020-03-23T20:23:33.694" v="70"/>
          <ac:spMkLst>
            <pc:docMk/>
            <pc:sldMk cId="448544842" sldId="419"/>
            <ac:spMk id="3" creationId="{972522B0-D3B5-4448-81E9-8ECD18E7211E}"/>
          </ac:spMkLst>
        </pc:spChg>
      </pc:sldChg>
      <pc:sldChg chg="addSp delSp modSp add modTransition">
        <pc:chgData name="Roman Heß" userId="f1996cac47c244b7" providerId="LiveId" clId="{1A465ED0-E695-B147-83A3-289F32A0EA54}" dt="2020-03-23T20:37:54.073" v="336" actId="20577"/>
        <pc:sldMkLst>
          <pc:docMk/>
          <pc:sldMk cId="1936902566" sldId="420"/>
        </pc:sldMkLst>
        <pc:spChg chg="mod">
          <ac:chgData name="Roman Heß" userId="f1996cac47c244b7" providerId="LiveId" clId="{1A465ED0-E695-B147-83A3-289F32A0EA54}" dt="2020-03-23T20:26:21.565" v="83" actId="20577"/>
          <ac:spMkLst>
            <pc:docMk/>
            <pc:sldMk cId="1936902566" sldId="420"/>
            <ac:spMk id="2" creationId="{88FCCCE0-0729-2447-A3C1-0B2BAACB100E}"/>
          </ac:spMkLst>
        </pc:spChg>
        <pc:spChg chg="del">
          <ac:chgData name="Roman Heß" userId="f1996cac47c244b7" providerId="LiveId" clId="{1A465ED0-E695-B147-83A3-289F32A0EA54}" dt="2020-03-23T20:27:21.128" v="84" actId="3680"/>
          <ac:spMkLst>
            <pc:docMk/>
            <pc:sldMk cId="1936902566" sldId="420"/>
            <ac:spMk id="3" creationId="{FB8D8398-88E0-9647-96F4-D3AFBEDAAFC1}"/>
          </ac:spMkLst>
        </pc:spChg>
        <pc:spChg chg="add mod">
          <ac:chgData name="Roman Heß" userId="f1996cac47c244b7" providerId="LiveId" clId="{1A465ED0-E695-B147-83A3-289F32A0EA54}" dt="2020-03-23T20:33:00.061" v="226" actId="1076"/>
          <ac:spMkLst>
            <pc:docMk/>
            <pc:sldMk cId="1936902566" sldId="420"/>
            <ac:spMk id="8" creationId="{48D86E01-8335-0949-A23F-F72B89F606E7}"/>
          </ac:spMkLst>
        </pc:spChg>
        <pc:graphicFrameChg chg="add mod modGraphic">
          <ac:chgData name="Roman Heß" userId="f1996cac47c244b7" providerId="LiveId" clId="{1A465ED0-E695-B147-83A3-289F32A0EA54}" dt="2020-03-23T20:37:54.073" v="336" actId="20577"/>
          <ac:graphicFrameMkLst>
            <pc:docMk/>
            <pc:sldMk cId="1936902566" sldId="420"/>
            <ac:graphicFrameMk id="7" creationId="{8AB727B4-FD51-0942-BB28-1A4D037B3F5A}"/>
          </ac:graphicFrameMkLst>
        </pc:graphicFrameChg>
      </pc:sldChg>
      <pc:sldChg chg="addSp delSp modSp add modAnim">
        <pc:chgData name="Roman Heß" userId="f1996cac47c244b7" providerId="LiveId" clId="{1A465ED0-E695-B147-83A3-289F32A0EA54}" dt="2020-03-25T18:32:39.690" v="488" actId="20577"/>
        <pc:sldMkLst>
          <pc:docMk/>
          <pc:sldMk cId="1622900031" sldId="421"/>
        </pc:sldMkLst>
        <pc:spChg chg="mod">
          <ac:chgData name="Roman Heß" userId="f1996cac47c244b7" providerId="LiveId" clId="{1A465ED0-E695-B147-83A3-289F32A0EA54}" dt="2020-03-25T06:35:38.715" v="354" actId="20577"/>
          <ac:spMkLst>
            <pc:docMk/>
            <pc:sldMk cId="1622900031" sldId="421"/>
            <ac:spMk id="2" creationId="{248930B3-67DA-E047-8D59-674A97B0CE75}"/>
          </ac:spMkLst>
        </pc:spChg>
        <pc:spChg chg="mod">
          <ac:chgData name="Roman Heß" userId="f1996cac47c244b7" providerId="LiveId" clId="{1A465ED0-E695-B147-83A3-289F32A0EA54}" dt="2020-03-25T18:32:39.690" v="488" actId="20577"/>
          <ac:spMkLst>
            <pc:docMk/>
            <pc:sldMk cId="1622900031" sldId="421"/>
            <ac:spMk id="3" creationId="{2D408375-E392-6E47-893B-91B110D4A442}"/>
          </ac:spMkLst>
        </pc:spChg>
        <pc:spChg chg="add del mod">
          <ac:chgData name="Roman Heß" userId="f1996cac47c244b7" providerId="LiveId" clId="{1A465ED0-E695-B147-83A3-289F32A0EA54}" dt="2020-03-25T06:45:35.732" v="376" actId="931"/>
          <ac:spMkLst>
            <pc:docMk/>
            <pc:sldMk cId="1622900031" sldId="421"/>
            <ac:spMk id="7" creationId="{237332B4-C1B1-2340-A615-0BFABD4C9324}"/>
          </ac:spMkLst>
        </pc:spChg>
        <pc:picChg chg="add mod">
          <ac:chgData name="Roman Heß" userId="f1996cac47c244b7" providerId="LiveId" clId="{1A465ED0-E695-B147-83A3-289F32A0EA54}" dt="2020-03-25T06:45:36.841" v="378" actId="962"/>
          <ac:picMkLst>
            <pc:docMk/>
            <pc:sldMk cId="1622900031" sldId="421"/>
            <ac:picMk id="9" creationId="{6E280299-8A04-A840-8EF6-17B5CE7DF27E}"/>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4">
            <a:extLst>
              <a:ext uri="{FF2B5EF4-FFF2-40B4-BE49-F238E27FC236}">
                <a16:creationId xmlns:a16="http://schemas.microsoft.com/office/drawing/2014/main" id="{6402D6CE-E1A1-2240-B4B4-F99BEB50DC2F}"/>
              </a:ext>
            </a:extLst>
          </p:cNvPr>
          <p:cNvSpPr>
            <a:spLocks noGrp="1" noRot="1" noChangeAspect="1" noChangeArrowheads="1" noTextEdit="1"/>
          </p:cNvSpPr>
          <p:nvPr>
            <p:ph type="sldImg" idx="2"/>
          </p:nvPr>
        </p:nvSpPr>
        <p:spPr bwMode="auto">
          <a:xfrm>
            <a:off x="955675" y="771525"/>
            <a:ext cx="4922838" cy="36925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0965" name="Rectangle 5">
            <a:extLst>
              <a:ext uri="{FF2B5EF4-FFF2-40B4-BE49-F238E27FC236}">
                <a16:creationId xmlns:a16="http://schemas.microsoft.com/office/drawing/2014/main" id="{738E05E3-4E2E-404E-965F-09A4EDB75D09}"/>
              </a:ext>
            </a:extLst>
          </p:cNvPr>
          <p:cNvSpPr>
            <a:spLocks noGrp="1" noChangeArrowheads="1"/>
          </p:cNvSpPr>
          <p:nvPr>
            <p:ph type="body" sz="quarter" idx="3"/>
          </p:nvPr>
        </p:nvSpPr>
        <p:spPr bwMode="auto">
          <a:xfrm>
            <a:off x="928688" y="4694238"/>
            <a:ext cx="4965700" cy="446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59" tIns="46079" rIns="92159" bIns="46079" numCol="1" anchor="t" anchorCtr="0" compatLnSpc="1">
            <a:prstTxWarp prst="textNoShape">
              <a:avLst/>
            </a:prstTxWarp>
          </a:bodyPr>
          <a:lstStyle/>
          <a:p>
            <a:pPr lvl="0"/>
            <a:r>
              <a:rPr lang="en-GB" noProof="0"/>
              <a:t>Klicken Sie, um die Formate des Vorlagentextes zu bearbeiten</a:t>
            </a:r>
          </a:p>
          <a:p>
            <a:pPr lvl="1"/>
            <a:r>
              <a:rPr lang="en-GB" noProof="0">
                <a:sym typeface="CommonBullets" pitchFamily="34" charset="2"/>
              </a:rPr>
              <a:t>	Zweite Ebene</a:t>
            </a:r>
          </a:p>
          <a:p>
            <a:pPr lvl="2"/>
            <a:r>
              <a:rPr lang="en-GB" noProof="0">
                <a:sym typeface="CommonBullets" pitchFamily="34" charset="2"/>
              </a:rPr>
              <a:t>Dritte Ebene</a:t>
            </a:r>
          </a:p>
          <a:p>
            <a:pPr lvl="3"/>
            <a:r>
              <a:rPr lang="en-GB" noProof="0">
                <a:sym typeface="CommonBullets" pitchFamily="34" charset="2"/>
              </a:rPr>
              <a:t>Vierte Ebene</a:t>
            </a:r>
          </a:p>
          <a:p>
            <a:pPr lvl="4"/>
            <a:r>
              <a:rPr lang="en-GB" noProof="0">
                <a:sym typeface="CommonBullets" pitchFamily="34" charset="2"/>
              </a:rPr>
              <a:t>Fünfte Ebene</a:t>
            </a:r>
          </a:p>
        </p:txBody>
      </p:sp>
      <p:sp>
        <p:nvSpPr>
          <p:cNvPr id="40967" name="Rectangle 7">
            <a:extLst>
              <a:ext uri="{FF2B5EF4-FFF2-40B4-BE49-F238E27FC236}">
                <a16:creationId xmlns:a16="http://schemas.microsoft.com/office/drawing/2014/main" id="{69DD4D54-1AB0-DE4F-969B-E39FB682C630}"/>
              </a:ext>
            </a:extLst>
          </p:cNvPr>
          <p:cNvSpPr>
            <a:spLocks noGrp="1" noChangeArrowheads="1"/>
          </p:cNvSpPr>
          <p:nvPr>
            <p:ph type="sldNum" sz="quarter" idx="5"/>
          </p:nvPr>
        </p:nvSpPr>
        <p:spPr bwMode="auto">
          <a:xfrm>
            <a:off x="3876675" y="9391650"/>
            <a:ext cx="2871788"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59" tIns="46079" rIns="92159" bIns="46079" numCol="1" anchor="b" anchorCtr="0" compatLnSpc="1">
            <a:prstTxWarp prst="textNoShape">
              <a:avLst/>
            </a:prstTxWarp>
          </a:bodyPr>
          <a:lstStyle>
            <a:lvl1pPr algn="r" defTabSz="922338">
              <a:spcBef>
                <a:spcPct val="0"/>
              </a:spcBef>
              <a:defRPr sz="1100"/>
            </a:lvl1pPr>
          </a:lstStyle>
          <a:p>
            <a:pPr>
              <a:defRPr/>
            </a:pPr>
            <a:fld id="{9B20BC0F-AE40-CA46-82F8-87EC9C91DC33}" type="slidenum">
              <a:rPr lang="en-GB" altLang="de-DE"/>
              <a:pPr>
                <a:defRPr/>
              </a:pPr>
              <a:t>‹Nr.›</a:t>
            </a:fld>
            <a:endParaRPr lang="en-GB" altLang="de-DE"/>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0"/>
      </a:spcBef>
      <a:spcAft>
        <a:spcPct val="0"/>
      </a:spcAft>
      <a:defRPr sz="1100" kern="1200">
        <a:solidFill>
          <a:schemeClr val="tx1"/>
        </a:solidFill>
        <a:latin typeface="Arial" charset="0"/>
        <a:ea typeface="+mn-ea"/>
        <a:cs typeface="+mn-cs"/>
      </a:defRPr>
    </a:lvl1pPr>
    <a:lvl2pPr marL="457200" indent="-171450" algn="l" rtl="0" eaLnBrk="0" fontAlgn="base" hangingPunct="0">
      <a:spcBef>
        <a:spcPct val="0"/>
      </a:spcBef>
      <a:spcAft>
        <a:spcPct val="0"/>
      </a:spcAft>
      <a:defRPr sz="1100" kern="1200">
        <a:solidFill>
          <a:schemeClr val="tx1"/>
        </a:solidFill>
        <a:latin typeface="Arial" charset="0"/>
        <a:ea typeface="+mn-ea"/>
        <a:cs typeface="+mn-cs"/>
        <a:sym typeface="CommonBullets" pitchFamily="34" charset="2"/>
      </a:defRPr>
    </a:lvl2pPr>
    <a:lvl3pPr marL="914400" algn="l" rtl="0" eaLnBrk="0" fontAlgn="base" hangingPunct="0">
      <a:spcBef>
        <a:spcPct val="0"/>
      </a:spcBef>
      <a:spcAft>
        <a:spcPct val="0"/>
      </a:spcAft>
      <a:defRPr sz="1100" kern="1200">
        <a:solidFill>
          <a:schemeClr val="tx1"/>
        </a:solidFill>
        <a:latin typeface="Arial" charset="0"/>
        <a:ea typeface="+mn-ea"/>
        <a:cs typeface="+mn-cs"/>
        <a:sym typeface="CommonBullets" pitchFamily="34" charset="2"/>
      </a:defRPr>
    </a:lvl3pPr>
    <a:lvl4pPr marL="1371600" algn="l" rtl="0" eaLnBrk="0" fontAlgn="base" hangingPunct="0">
      <a:spcBef>
        <a:spcPct val="0"/>
      </a:spcBef>
      <a:spcAft>
        <a:spcPct val="0"/>
      </a:spcAft>
      <a:defRPr sz="1100" kern="1200">
        <a:solidFill>
          <a:schemeClr val="tx1"/>
        </a:solidFill>
        <a:latin typeface="Arial" charset="0"/>
        <a:ea typeface="+mn-ea"/>
        <a:cs typeface="+mn-cs"/>
        <a:sym typeface="CommonBullets" pitchFamily="34" charset="2"/>
      </a:defRPr>
    </a:lvl4pPr>
    <a:lvl5pPr marL="1828800" algn="l" rtl="0" eaLnBrk="0" fontAlgn="base" hangingPunct="0">
      <a:spcBef>
        <a:spcPct val="0"/>
      </a:spcBef>
      <a:spcAft>
        <a:spcPct val="0"/>
      </a:spcAft>
      <a:defRPr sz="1100" kern="1200">
        <a:solidFill>
          <a:schemeClr val="tx1"/>
        </a:solidFill>
        <a:latin typeface="Arial" charset="0"/>
        <a:ea typeface="+mn-ea"/>
        <a:cs typeface="+mn-cs"/>
        <a:sym typeface="CommonBullets" pitchFamily="34" charset="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9B20BC0F-AE40-CA46-82F8-87EC9C91DC33}" type="slidenum">
              <a:rPr lang="en-GB" altLang="de-DE" smtClean="0"/>
              <a:pPr>
                <a:defRPr/>
              </a:pPr>
              <a:t>22</a:t>
            </a:fld>
            <a:endParaRPr lang="en-GB" altLang="de-DE"/>
          </a:p>
        </p:txBody>
      </p:sp>
    </p:spTree>
    <p:extLst>
      <p:ext uri="{BB962C8B-B14F-4D97-AF65-F5344CB8AC3E}">
        <p14:creationId xmlns:p14="http://schemas.microsoft.com/office/powerpoint/2010/main" val="17806058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Grafik 9">
            <a:extLst>
              <a:ext uri="{FF2B5EF4-FFF2-40B4-BE49-F238E27FC236}">
                <a16:creationId xmlns:a16="http://schemas.microsoft.com/office/drawing/2014/main" id="{8D895F9A-92A6-7C4C-AEC5-8505EAC337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6388" y="60325"/>
            <a:ext cx="25463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10">
            <a:extLst>
              <a:ext uri="{FF2B5EF4-FFF2-40B4-BE49-F238E27FC236}">
                <a16:creationId xmlns:a16="http://schemas.microsoft.com/office/drawing/2014/main" id="{A1451F30-E504-F24A-A8E9-86EA0438EFB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31088" y="244475"/>
            <a:ext cx="1173162"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uppieren 11">
            <a:extLst>
              <a:ext uri="{FF2B5EF4-FFF2-40B4-BE49-F238E27FC236}">
                <a16:creationId xmlns:a16="http://schemas.microsoft.com/office/drawing/2014/main" id="{722F4C3E-2EF6-B94F-859D-554395191864}"/>
              </a:ext>
            </a:extLst>
          </p:cNvPr>
          <p:cNvGrpSpPr>
            <a:grpSpLocks/>
          </p:cNvGrpSpPr>
          <p:nvPr userDrawn="1"/>
        </p:nvGrpSpPr>
        <p:grpSpPr bwMode="auto">
          <a:xfrm>
            <a:off x="-12700" y="4954588"/>
            <a:ext cx="9156700" cy="1066800"/>
            <a:chOff x="-12700" y="5459077"/>
            <a:chExt cx="9156700" cy="1066267"/>
          </a:xfrm>
        </p:grpSpPr>
        <p:pic>
          <p:nvPicPr>
            <p:cNvPr id="7" name="Grafik 12">
              <a:extLst>
                <a:ext uri="{FF2B5EF4-FFF2-40B4-BE49-F238E27FC236}">
                  <a16:creationId xmlns:a16="http://schemas.microsoft.com/office/drawing/2014/main" id="{320FC7E8-D5E4-924D-8AC5-AF6E30618EB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538181" y="5459077"/>
              <a:ext cx="1066267" cy="106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Gerader Verbinder 13">
              <a:extLst>
                <a:ext uri="{FF2B5EF4-FFF2-40B4-BE49-F238E27FC236}">
                  <a16:creationId xmlns:a16="http://schemas.microsoft.com/office/drawing/2014/main" id="{2D1917CF-F91C-2242-AD96-AAB5AA35EDFB}"/>
                </a:ext>
              </a:extLst>
            </p:cNvPr>
            <p:cNvCxnSpPr>
              <a:cxnSpLocks noChangeShapeType="1"/>
            </p:cNvCxnSpPr>
            <p:nvPr userDrawn="1"/>
          </p:nvCxnSpPr>
          <p:spPr bwMode="auto">
            <a:xfrm>
              <a:off x="-12700" y="6237312"/>
              <a:ext cx="7236296" cy="0"/>
            </a:xfrm>
            <a:prstGeom prst="line">
              <a:avLst/>
            </a:prstGeom>
            <a:noFill/>
            <a:ln w="57150" algn="ctr">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r Verbinder 14">
              <a:extLst>
                <a:ext uri="{FF2B5EF4-FFF2-40B4-BE49-F238E27FC236}">
                  <a16:creationId xmlns:a16="http://schemas.microsoft.com/office/drawing/2014/main" id="{F7E98DF1-1B58-6D42-A2F4-F74E56925A7F}"/>
                </a:ext>
              </a:extLst>
            </p:cNvPr>
            <p:cNvCxnSpPr>
              <a:cxnSpLocks noChangeShapeType="1"/>
            </p:cNvCxnSpPr>
            <p:nvPr userDrawn="1"/>
          </p:nvCxnSpPr>
          <p:spPr bwMode="auto">
            <a:xfrm>
              <a:off x="7308304" y="6237312"/>
              <a:ext cx="225561" cy="0"/>
            </a:xfrm>
            <a:prstGeom prst="line">
              <a:avLst/>
            </a:prstGeom>
            <a:noFill/>
            <a:ln w="57150" algn="ctr">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r Verbinder 15">
              <a:extLst>
                <a:ext uri="{FF2B5EF4-FFF2-40B4-BE49-F238E27FC236}">
                  <a16:creationId xmlns:a16="http://schemas.microsoft.com/office/drawing/2014/main" id="{79C73E2E-33AE-054D-AB9C-715DA8F38C6A}"/>
                </a:ext>
              </a:extLst>
            </p:cNvPr>
            <p:cNvCxnSpPr>
              <a:cxnSpLocks noChangeShapeType="1"/>
            </p:cNvCxnSpPr>
            <p:nvPr userDrawn="1"/>
          </p:nvCxnSpPr>
          <p:spPr bwMode="auto">
            <a:xfrm>
              <a:off x="8591550" y="6237312"/>
              <a:ext cx="216222" cy="0"/>
            </a:xfrm>
            <a:prstGeom prst="line">
              <a:avLst/>
            </a:prstGeom>
            <a:noFill/>
            <a:ln w="57150" algn="ctr">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r Verbinder 16">
              <a:extLst>
                <a:ext uri="{FF2B5EF4-FFF2-40B4-BE49-F238E27FC236}">
                  <a16:creationId xmlns:a16="http://schemas.microsoft.com/office/drawing/2014/main" id="{3304E12D-DB08-AC41-A73D-DF14CBFF8D60}"/>
                </a:ext>
              </a:extLst>
            </p:cNvPr>
            <p:cNvCxnSpPr>
              <a:cxnSpLocks noChangeShapeType="1"/>
            </p:cNvCxnSpPr>
            <p:nvPr userDrawn="1"/>
          </p:nvCxnSpPr>
          <p:spPr bwMode="auto">
            <a:xfrm>
              <a:off x="8892480" y="6237312"/>
              <a:ext cx="251520" cy="0"/>
            </a:xfrm>
            <a:prstGeom prst="line">
              <a:avLst/>
            </a:prstGeom>
            <a:noFill/>
            <a:ln w="57150" algn="ctr">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080774" name="Rectangle 6"/>
          <p:cNvSpPr>
            <a:spLocks noGrp="1" noChangeArrowheads="1"/>
          </p:cNvSpPr>
          <p:nvPr>
            <p:ph type="ctrTitle"/>
          </p:nvPr>
        </p:nvSpPr>
        <p:spPr>
          <a:xfrm>
            <a:off x="323850" y="1449388"/>
            <a:ext cx="8280400" cy="1516062"/>
          </a:xfrm>
        </p:spPr>
        <p:txBody>
          <a:bodyPr/>
          <a:lstStyle>
            <a:lvl1pPr algn="ctr">
              <a:defRPr sz="3400"/>
            </a:lvl1pPr>
          </a:lstStyle>
          <a:p>
            <a:pPr lvl="0"/>
            <a:r>
              <a:rPr lang="de-DE" noProof="0"/>
              <a:t>Mastertitelformat bearbeiten</a:t>
            </a:r>
          </a:p>
        </p:txBody>
      </p:sp>
      <p:sp>
        <p:nvSpPr>
          <p:cNvPr id="2080775" name="Rectangle 7"/>
          <p:cNvSpPr>
            <a:spLocks noGrp="1" noChangeArrowheads="1"/>
          </p:cNvSpPr>
          <p:nvPr>
            <p:ph type="subTitle" idx="1"/>
          </p:nvPr>
        </p:nvSpPr>
        <p:spPr>
          <a:xfrm>
            <a:off x="323850" y="3212976"/>
            <a:ext cx="8280400" cy="1511300"/>
          </a:xfrm>
        </p:spPr>
        <p:txBody>
          <a:bodyPr/>
          <a:lstStyle>
            <a:lvl1pPr marL="0" indent="0" algn="ctr">
              <a:buFont typeface="Wingdings" pitchFamily="2" charset="2"/>
              <a:buNone/>
              <a:defRPr sz="2000"/>
            </a:lvl1pPr>
          </a:lstStyle>
          <a:p>
            <a:pPr lvl="0"/>
            <a:r>
              <a:rPr lang="de-DE" noProof="0"/>
              <a:t>Master-Untertitelformat bearbeiten</a:t>
            </a:r>
            <a:endParaRPr lang="de-DE" noProof="0" dirty="0"/>
          </a:p>
        </p:txBody>
      </p:sp>
    </p:spTree>
    <p:extLst>
      <p:ext uri="{BB962C8B-B14F-4D97-AF65-F5344CB8AC3E}">
        <p14:creationId xmlns:p14="http://schemas.microsoft.com/office/powerpoint/2010/main" val="3713130219"/>
      </p:ext>
    </p:extLst>
  </p:cSld>
  <p:clrMapOvr>
    <a:masterClrMapping/>
  </p:clrMapOvr>
  <p:transition advTm="20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3D0EE22-85B0-6245-A89A-3F870E8BD0FC}"/>
              </a:ext>
            </a:extLst>
          </p:cNvPr>
          <p:cNvSpPr>
            <a:spLocks noGrp="1"/>
          </p:cNvSpPr>
          <p:nvPr>
            <p:ph type="dt" sz="half" idx="10"/>
          </p:nvPr>
        </p:nvSpPr>
        <p:spPr/>
        <p:txBody>
          <a:bodyPr/>
          <a:lstStyle>
            <a:lvl1pPr>
              <a:defRPr/>
            </a:lvl1pPr>
          </a:lstStyle>
          <a:p>
            <a:pPr>
              <a:defRPr/>
            </a:pPr>
            <a:fld id="{6FC336E9-8CBF-B244-8766-6F5A19FCC4C3}" type="datetime4">
              <a:rPr lang="de-DE" smtClean="0"/>
              <a:t>25. März 2020</a:t>
            </a:fld>
            <a:endParaRPr lang="de-DE"/>
          </a:p>
        </p:txBody>
      </p:sp>
      <p:sp>
        <p:nvSpPr>
          <p:cNvPr id="5" name="Fußzeilenplatzhalter 4">
            <a:extLst>
              <a:ext uri="{FF2B5EF4-FFF2-40B4-BE49-F238E27FC236}">
                <a16:creationId xmlns:a16="http://schemas.microsoft.com/office/drawing/2014/main" id="{F6279597-5502-DB40-84B1-1DB20E4E7606}"/>
              </a:ext>
            </a:extLst>
          </p:cNvPr>
          <p:cNvSpPr>
            <a:spLocks noGrp="1"/>
          </p:cNvSpPr>
          <p:nvPr>
            <p:ph type="ftr" sz="quarter" idx="11"/>
          </p:nvPr>
        </p:nvSpPr>
        <p:spPr/>
        <p:txBody>
          <a:bodyPr/>
          <a:lstStyle>
            <a:lvl1pPr>
              <a:defRPr/>
            </a:lvl1pPr>
          </a:lstStyle>
          <a:p>
            <a:pPr>
              <a:defRPr/>
            </a:pPr>
            <a:r>
              <a:rPr lang="de-DE"/>
              <a:t>Heß, Roman</a:t>
            </a:r>
          </a:p>
        </p:txBody>
      </p:sp>
      <p:sp>
        <p:nvSpPr>
          <p:cNvPr id="6" name="Rectangle 147">
            <a:extLst>
              <a:ext uri="{FF2B5EF4-FFF2-40B4-BE49-F238E27FC236}">
                <a16:creationId xmlns:a16="http://schemas.microsoft.com/office/drawing/2014/main" id="{FEB14013-E399-594C-9AED-11E29B0E8A5D}"/>
              </a:ext>
            </a:extLst>
          </p:cNvPr>
          <p:cNvSpPr>
            <a:spLocks noGrp="1" noChangeArrowheads="1"/>
          </p:cNvSpPr>
          <p:nvPr>
            <p:ph type="sldNum" sz="quarter" idx="12"/>
          </p:nvPr>
        </p:nvSpPr>
        <p:spPr>
          <a:ln/>
        </p:spPr>
        <p:txBody>
          <a:bodyPr/>
          <a:lstStyle>
            <a:lvl1pPr>
              <a:defRPr/>
            </a:lvl1pPr>
          </a:lstStyle>
          <a:p>
            <a:pPr>
              <a:defRPr/>
            </a:pPr>
            <a:r>
              <a:rPr lang="de-DE" altLang="de-DE"/>
              <a:t>- </a:t>
            </a:r>
            <a:fld id="{0D085180-9372-7E4B-9596-DA4491AD3999}" type="slidenum">
              <a:rPr lang="de-DE" altLang="de-DE"/>
              <a:pPr>
                <a:defRPr/>
              </a:pPr>
              <a:t>‹Nr.›</a:t>
            </a:fld>
            <a:r>
              <a:rPr lang="de-DE" altLang="de-DE"/>
              <a:t> -</a:t>
            </a:r>
          </a:p>
        </p:txBody>
      </p:sp>
    </p:spTree>
    <p:extLst>
      <p:ext uri="{BB962C8B-B14F-4D97-AF65-F5344CB8AC3E}">
        <p14:creationId xmlns:p14="http://schemas.microsoft.com/office/powerpoint/2010/main" val="1159308233"/>
      </p:ext>
    </p:extLst>
  </p:cSld>
  <p:clrMapOvr>
    <a:masterClrMapping/>
  </p:clrMapOvr>
  <p:transition advTm="20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464300" y="57150"/>
            <a:ext cx="2139950" cy="6251575"/>
          </a:xfrm>
        </p:spPr>
        <p:txBody>
          <a:bodyPr vert="eaVert"/>
          <a:lstStyle/>
          <a:p>
            <a:r>
              <a:rPr lang="de-DE"/>
              <a:t>Mastertitelformat bearbeiten</a:t>
            </a:r>
          </a:p>
        </p:txBody>
      </p:sp>
      <p:sp>
        <p:nvSpPr>
          <p:cNvPr id="3" name="Vertikaler Textplatzhalter 2"/>
          <p:cNvSpPr>
            <a:spLocks noGrp="1"/>
          </p:cNvSpPr>
          <p:nvPr>
            <p:ph type="body" orient="vert" idx="1"/>
          </p:nvPr>
        </p:nvSpPr>
        <p:spPr>
          <a:xfrm>
            <a:off x="41275" y="57150"/>
            <a:ext cx="6270625" cy="625157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5A77CD9-EB6C-D949-B5C9-BAF4AC8D9F90}"/>
              </a:ext>
            </a:extLst>
          </p:cNvPr>
          <p:cNvSpPr>
            <a:spLocks noGrp="1"/>
          </p:cNvSpPr>
          <p:nvPr>
            <p:ph type="dt" sz="half" idx="10"/>
          </p:nvPr>
        </p:nvSpPr>
        <p:spPr/>
        <p:txBody>
          <a:bodyPr/>
          <a:lstStyle>
            <a:lvl1pPr>
              <a:defRPr/>
            </a:lvl1pPr>
          </a:lstStyle>
          <a:p>
            <a:pPr>
              <a:defRPr/>
            </a:pPr>
            <a:fld id="{0323F758-D776-F24D-8E59-4F3B3F86CC06}" type="datetime4">
              <a:rPr lang="de-DE" smtClean="0"/>
              <a:t>25. März 2020</a:t>
            </a:fld>
            <a:endParaRPr lang="de-DE"/>
          </a:p>
        </p:txBody>
      </p:sp>
      <p:sp>
        <p:nvSpPr>
          <p:cNvPr id="5" name="Fußzeilenplatzhalter 4">
            <a:extLst>
              <a:ext uri="{FF2B5EF4-FFF2-40B4-BE49-F238E27FC236}">
                <a16:creationId xmlns:a16="http://schemas.microsoft.com/office/drawing/2014/main" id="{150428C1-7433-4540-8C1F-F271452B9DF4}"/>
              </a:ext>
            </a:extLst>
          </p:cNvPr>
          <p:cNvSpPr>
            <a:spLocks noGrp="1"/>
          </p:cNvSpPr>
          <p:nvPr>
            <p:ph type="ftr" sz="quarter" idx="11"/>
          </p:nvPr>
        </p:nvSpPr>
        <p:spPr/>
        <p:txBody>
          <a:bodyPr/>
          <a:lstStyle>
            <a:lvl1pPr>
              <a:defRPr/>
            </a:lvl1pPr>
          </a:lstStyle>
          <a:p>
            <a:pPr>
              <a:defRPr/>
            </a:pPr>
            <a:r>
              <a:rPr lang="de-DE"/>
              <a:t>Heß, Roman</a:t>
            </a:r>
          </a:p>
        </p:txBody>
      </p:sp>
      <p:sp>
        <p:nvSpPr>
          <p:cNvPr id="6" name="Rectangle 147">
            <a:extLst>
              <a:ext uri="{FF2B5EF4-FFF2-40B4-BE49-F238E27FC236}">
                <a16:creationId xmlns:a16="http://schemas.microsoft.com/office/drawing/2014/main" id="{69B32327-B2FF-504E-95A4-A5BA5C3641D7}"/>
              </a:ext>
            </a:extLst>
          </p:cNvPr>
          <p:cNvSpPr>
            <a:spLocks noGrp="1" noChangeArrowheads="1"/>
          </p:cNvSpPr>
          <p:nvPr>
            <p:ph type="sldNum" sz="quarter" idx="12"/>
          </p:nvPr>
        </p:nvSpPr>
        <p:spPr>
          <a:ln/>
        </p:spPr>
        <p:txBody>
          <a:bodyPr/>
          <a:lstStyle>
            <a:lvl1pPr>
              <a:defRPr/>
            </a:lvl1pPr>
          </a:lstStyle>
          <a:p>
            <a:pPr>
              <a:defRPr/>
            </a:pPr>
            <a:r>
              <a:rPr lang="de-DE" altLang="de-DE"/>
              <a:t>- </a:t>
            </a:r>
            <a:fld id="{CAD6B944-48C7-D744-A7A0-159041573211}" type="slidenum">
              <a:rPr lang="de-DE" altLang="de-DE"/>
              <a:pPr>
                <a:defRPr/>
              </a:pPr>
              <a:t>‹Nr.›</a:t>
            </a:fld>
            <a:r>
              <a:rPr lang="de-DE" altLang="de-DE"/>
              <a:t> -</a:t>
            </a:r>
          </a:p>
        </p:txBody>
      </p:sp>
    </p:spTree>
    <p:extLst>
      <p:ext uri="{BB962C8B-B14F-4D97-AF65-F5344CB8AC3E}">
        <p14:creationId xmlns:p14="http://schemas.microsoft.com/office/powerpoint/2010/main" val="281652856"/>
      </p:ext>
    </p:extLst>
  </p:cSld>
  <p:clrMapOvr>
    <a:masterClrMapping/>
  </p:clrMapOvr>
  <p:transition advTm="20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BC24397-D688-C54B-A51B-1D688B201819}"/>
              </a:ext>
            </a:extLst>
          </p:cNvPr>
          <p:cNvSpPr>
            <a:spLocks noGrp="1"/>
          </p:cNvSpPr>
          <p:nvPr>
            <p:ph type="dt" sz="half" idx="10"/>
          </p:nvPr>
        </p:nvSpPr>
        <p:spPr/>
        <p:txBody>
          <a:bodyPr/>
          <a:lstStyle>
            <a:lvl1pPr>
              <a:defRPr/>
            </a:lvl1pPr>
          </a:lstStyle>
          <a:p>
            <a:pPr>
              <a:defRPr/>
            </a:pPr>
            <a:fld id="{8A8C33DF-AED9-5140-B47F-5064882BC5E4}" type="datetime4">
              <a:rPr lang="de-DE" smtClean="0"/>
              <a:t>25. März 2020</a:t>
            </a:fld>
            <a:endParaRPr lang="de-DE"/>
          </a:p>
        </p:txBody>
      </p:sp>
      <p:sp>
        <p:nvSpPr>
          <p:cNvPr id="5" name="Fußzeilenplatzhalter 4">
            <a:extLst>
              <a:ext uri="{FF2B5EF4-FFF2-40B4-BE49-F238E27FC236}">
                <a16:creationId xmlns:a16="http://schemas.microsoft.com/office/drawing/2014/main" id="{AF14AF57-F039-164B-B6A2-292150FA73B0}"/>
              </a:ext>
            </a:extLst>
          </p:cNvPr>
          <p:cNvSpPr>
            <a:spLocks noGrp="1"/>
          </p:cNvSpPr>
          <p:nvPr>
            <p:ph type="ftr" sz="quarter" idx="11"/>
          </p:nvPr>
        </p:nvSpPr>
        <p:spPr/>
        <p:txBody>
          <a:bodyPr/>
          <a:lstStyle>
            <a:lvl1pPr>
              <a:defRPr/>
            </a:lvl1pPr>
          </a:lstStyle>
          <a:p>
            <a:pPr>
              <a:defRPr/>
            </a:pPr>
            <a:r>
              <a:rPr lang="de-DE"/>
              <a:t>Heß, Roman</a:t>
            </a:r>
          </a:p>
        </p:txBody>
      </p:sp>
      <p:sp>
        <p:nvSpPr>
          <p:cNvPr id="6" name="Rectangle 147">
            <a:extLst>
              <a:ext uri="{FF2B5EF4-FFF2-40B4-BE49-F238E27FC236}">
                <a16:creationId xmlns:a16="http://schemas.microsoft.com/office/drawing/2014/main" id="{B29688A9-CB0F-174D-9C73-7B16AAE4BCB1}"/>
              </a:ext>
            </a:extLst>
          </p:cNvPr>
          <p:cNvSpPr>
            <a:spLocks noGrp="1" noChangeArrowheads="1"/>
          </p:cNvSpPr>
          <p:nvPr>
            <p:ph type="sldNum" sz="quarter" idx="12"/>
          </p:nvPr>
        </p:nvSpPr>
        <p:spPr>
          <a:ln/>
        </p:spPr>
        <p:txBody>
          <a:bodyPr/>
          <a:lstStyle>
            <a:lvl1pPr>
              <a:defRPr/>
            </a:lvl1pPr>
          </a:lstStyle>
          <a:p>
            <a:pPr>
              <a:defRPr/>
            </a:pPr>
            <a:r>
              <a:rPr lang="de-DE" altLang="de-DE"/>
              <a:t>- </a:t>
            </a:r>
            <a:fld id="{231AFFA5-8CBD-A24B-B618-AE4F45A755C5}" type="slidenum">
              <a:rPr lang="de-DE" altLang="de-DE"/>
              <a:pPr>
                <a:defRPr/>
              </a:pPr>
              <a:t>‹Nr.›</a:t>
            </a:fld>
            <a:r>
              <a:rPr lang="de-DE" altLang="de-DE"/>
              <a:t> -</a:t>
            </a:r>
          </a:p>
        </p:txBody>
      </p:sp>
    </p:spTree>
    <p:extLst>
      <p:ext uri="{BB962C8B-B14F-4D97-AF65-F5344CB8AC3E}">
        <p14:creationId xmlns:p14="http://schemas.microsoft.com/office/powerpoint/2010/main" val="1476166759"/>
      </p:ext>
    </p:extLst>
  </p:cSld>
  <p:clrMapOvr>
    <a:masterClrMapping/>
  </p:clrMapOvr>
  <p:transition advTm="20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Mastertitelformat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Mastertextformat bearbeiten</a:t>
            </a:r>
          </a:p>
        </p:txBody>
      </p:sp>
      <p:sp>
        <p:nvSpPr>
          <p:cNvPr id="4" name="Datumsplatzhalter 3">
            <a:extLst>
              <a:ext uri="{FF2B5EF4-FFF2-40B4-BE49-F238E27FC236}">
                <a16:creationId xmlns:a16="http://schemas.microsoft.com/office/drawing/2014/main" id="{6BEFC65F-C092-2447-8486-45CEB0E2DD73}"/>
              </a:ext>
            </a:extLst>
          </p:cNvPr>
          <p:cNvSpPr>
            <a:spLocks noGrp="1"/>
          </p:cNvSpPr>
          <p:nvPr>
            <p:ph type="dt" sz="half" idx="10"/>
          </p:nvPr>
        </p:nvSpPr>
        <p:spPr/>
        <p:txBody>
          <a:bodyPr/>
          <a:lstStyle>
            <a:lvl1pPr>
              <a:defRPr/>
            </a:lvl1pPr>
          </a:lstStyle>
          <a:p>
            <a:pPr>
              <a:defRPr/>
            </a:pPr>
            <a:fld id="{52EA48ED-08B2-DE4C-BAB1-17F81F92B0A8}" type="datetime4">
              <a:rPr lang="de-DE" smtClean="0"/>
              <a:t>25. März 2020</a:t>
            </a:fld>
            <a:endParaRPr lang="de-DE"/>
          </a:p>
        </p:txBody>
      </p:sp>
      <p:sp>
        <p:nvSpPr>
          <p:cNvPr id="5" name="Fußzeilenplatzhalter 4">
            <a:extLst>
              <a:ext uri="{FF2B5EF4-FFF2-40B4-BE49-F238E27FC236}">
                <a16:creationId xmlns:a16="http://schemas.microsoft.com/office/drawing/2014/main" id="{FDE8E054-75AA-5C4B-A063-C033F3949428}"/>
              </a:ext>
            </a:extLst>
          </p:cNvPr>
          <p:cNvSpPr>
            <a:spLocks noGrp="1"/>
          </p:cNvSpPr>
          <p:nvPr>
            <p:ph type="ftr" sz="quarter" idx="11"/>
          </p:nvPr>
        </p:nvSpPr>
        <p:spPr/>
        <p:txBody>
          <a:bodyPr/>
          <a:lstStyle>
            <a:lvl1pPr>
              <a:defRPr/>
            </a:lvl1pPr>
          </a:lstStyle>
          <a:p>
            <a:pPr>
              <a:defRPr/>
            </a:pPr>
            <a:r>
              <a:rPr lang="de-DE"/>
              <a:t>Heß, Roman</a:t>
            </a:r>
          </a:p>
        </p:txBody>
      </p:sp>
      <p:sp>
        <p:nvSpPr>
          <p:cNvPr id="6" name="Rectangle 147">
            <a:extLst>
              <a:ext uri="{FF2B5EF4-FFF2-40B4-BE49-F238E27FC236}">
                <a16:creationId xmlns:a16="http://schemas.microsoft.com/office/drawing/2014/main" id="{391ABC0A-3763-6A45-826D-B2D79BD04268}"/>
              </a:ext>
            </a:extLst>
          </p:cNvPr>
          <p:cNvSpPr>
            <a:spLocks noGrp="1" noChangeArrowheads="1"/>
          </p:cNvSpPr>
          <p:nvPr>
            <p:ph type="sldNum" sz="quarter" idx="12"/>
          </p:nvPr>
        </p:nvSpPr>
        <p:spPr>
          <a:ln/>
        </p:spPr>
        <p:txBody>
          <a:bodyPr/>
          <a:lstStyle>
            <a:lvl1pPr>
              <a:defRPr/>
            </a:lvl1pPr>
          </a:lstStyle>
          <a:p>
            <a:pPr>
              <a:defRPr/>
            </a:pPr>
            <a:r>
              <a:rPr lang="de-DE" altLang="de-DE"/>
              <a:t>- </a:t>
            </a:r>
            <a:fld id="{35E2DA34-7C38-F141-8ADA-DAE800451061}" type="slidenum">
              <a:rPr lang="de-DE" altLang="de-DE"/>
              <a:pPr>
                <a:defRPr/>
              </a:pPr>
              <a:t>‹Nr.›</a:t>
            </a:fld>
            <a:r>
              <a:rPr lang="de-DE" altLang="de-DE"/>
              <a:t> -</a:t>
            </a:r>
          </a:p>
        </p:txBody>
      </p:sp>
    </p:spTree>
    <p:extLst>
      <p:ext uri="{BB962C8B-B14F-4D97-AF65-F5344CB8AC3E}">
        <p14:creationId xmlns:p14="http://schemas.microsoft.com/office/powerpoint/2010/main" val="779232190"/>
      </p:ext>
    </p:extLst>
  </p:cSld>
  <p:clrMapOvr>
    <a:masterClrMapping/>
  </p:clrMapOvr>
  <p:transition advTm="20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41275" y="1341438"/>
            <a:ext cx="4205288"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398963" y="1341438"/>
            <a:ext cx="4205287"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a:extLst>
              <a:ext uri="{FF2B5EF4-FFF2-40B4-BE49-F238E27FC236}">
                <a16:creationId xmlns:a16="http://schemas.microsoft.com/office/drawing/2014/main" id="{BF33BFB7-0F56-B440-BC40-1E4054599347}"/>
              </a:ext>
            </a:extLst>
          </p:cNvPr>
          <p:cNvSpPr>
            <a:spLocks noGrp="1"/>
          </p:cNvSpPr>
          <p:nvPr>
            <p:ph type="dt" sz="half" idx="10"/>
          </p:nvPr>
        </p:nvSpPr>
        <p:spPr/>
        <p:txBody>
          <a:bodyPr/>
          <a:lstStyle>
            <a:lvl1pPr>
              <a:defRPr/>
            </a:lvl1pPr>
          </a:lstStyle>
          <a:p>
            <a:pPr>
              <a:defRPr/>
            </a:pPr>
            <a:fld id="{7D5FD27F-0CD1-9A48-A73A-D98A335DFB16}" type="datetime4">
              <a:rPr lang="de-DE" smtClean="0"/>
              <a:t>25. März 2020</a:t>
            </a:fld>
            <a:endParaRPr lang="de-DE"/>
          </a:p>
        </p:txBody>
      </p:sp>
      <p:sp>
        <p:nvSpPr>
          <p:cNvPr id="6" name="Fußzeilenplatzhalter 4">
            <a:extLst>
              <a:ext uri="{FF2B5EF4-FFF2-40B4-BE49-F238E27FC236}">
                <a16:creationId xmlns:a16="http://schemas.microsoft.com/office/drawing/2014/main" id="{5304B291-EDCD-B54C-9784-949124256B54}"/>
              </a:ext>
            </a:extLst>
          </p:cNvPr>
          <p:cNvSpPr>
            <a:spLocks noGrp="1"/>
          </p:cNvSpPr>
          <p:nvPr>
            <p:ph type="ftr" sz="quarter" idx="11"/>
          </p:nvPr>
        </p:nvSpPr>
        <p:spPr/>
        <p:txBody>
          <a:bodyPr/>
          <a:lstStyle>
            <a:lvl1pPr>
              <a:defRPr/>
            </a:lvl1pPr>
          </a:lstStyle>
          <a:p>
            <a:pPr>
              <a:defRPr/>
            </a:pPr>
            <a:r>
              <a:rPr lang="de-DE"/>
              <a:t>Heß, Roman</a:t>
            </a:r>
          </a:p>
        </p:txBody>
      </p:sp>
      <p:sp>
        <p:nvSpPr>
          <p:cNvPr id="7" name="Rectangle 147">
            <a:extLst>
              <a:ext uri="{FF2B5EF4-FFF2-40B4-BE49-F238E27FC236}">
                <a16:creationId xmlns:a16="http://schemas.microsoft.com/office/drawing/2014/main" id="{ECC6FD0D-4060-964A-9DFF-2DD52943F065}"/>
              </a:ext>
            </a:extLst>
          </p:cNvPr>
          <p:cNvSpPr>
            <a:spLocks noGrp="1" noChangeArrowheads="1"/>
          </p:cNvSpPr>
          <p:nvPr>
            <p:ph type="sldNum" sz="quarter" idx="12"/>
          </p:nvPr>
        </p:nvSpPr>
        <p:spPr>
          <a:ln/>
        </p:spPr>
        <p:txBody>
          <a:bodyPr/>
          <a:lstStyle>
            <a:lvl1pPr>
              <a:defRPr/>
            </a:lvl1pPr>
          </a:lstStyle>
          <a:p>
            <a:pPr>
              <a:defRPr/>
            </a:pPr>
            <a:r>
              <a:rPr lang="de-DE" altLang="de-DE"/>
              <a:t>- </a:t>
            </a:r>
            <a:fld id="{3D419E33-B346-874F-AAAC-D800DAED30A4}" type="slidenum">
              <a:rPr lang="de-DE" altLang="de-DE"/>
              <a:pPr>
                <a:defRPr/>
              </a:pPr>
              <a:t>‹Nr.›</a:t>
            </a:fld>
            <a:r>
              <a:rPr lang="de-DE" altLang="de-DE"/>
              <a:t> -</a:t>
            </a:r>
          </a:p>
        </p:txBody>
      </p:sp>
    </p:spTree>
    <p:extLst>
      <p:ext uri="{BB962C8B-B14F-4D97-AF65-F5344CB8AC3E}">
        <p14:creationId xmlns:p14="http://schemas.microsoft.com/office/powerpoint/2010/main" val="3641640077"/>
      </p:ext>
    </p:extLst>
  </p:cSld>
  <p:clrMapOvr>
    <a:masterClrMapping/>
  </p:clrMapOvr>
  <p:transition advTm="20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Mastertitelformat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id="{A64D0DC8-63DD-6942-8BB5-04E19A7E6E94}"/>
              </a:ext>
            </a:extLst>
          </p:cNvPr>
          <p:cNvSpPr>
            <a:spLocks noGrp="1"/>
          </p:cNvSpPr>
          <p:nvPr>
            <p:ph type="dt" sz="half" idx="10"/>
          </p:nvPr>
        </p:nvSpPr>
        <p:spPr/>
        <p:txBody>
          <a:bodyPr/>
          <a:lstStyle>
            <a:lvl1pPr>
              <a:defRPr/>
            </a:lvl1pPr>
          </a:lstStyle>
          <a:p>
            <a:pPr>
              <a:defRPr/>
            </a:pPr>
            <a:fld id="{44BEB08F-8C59-BF46-A7D9-197593A92E99}" type="datetime4">
              <a:rPr lang="de-DE" smtClean="0"/>
              <a:t>25. März 2020</a:t>
            </a:fld>
            <a:endParaRPr lang="de-DE"/>
          </a:p>
        </p:txBody>
      </p:sp>
      <p:sp>
        <p:nvSpPr>
          <p:cNvPr id="8" name="Fußzeilenplatzhalter 4">
            <a:extLst>
              <a:ext uri="{FF2B5EF4-FFF2-40B4-BE49-F238E27FC236}">
                <a16:creationId xmlns:a16="http://schemas.microsoft.com/office/drawing/2014/main" id="{28173B5D-03B7-4A43-9212-8D64EB2D9289}"/>
              </a:ext>
            </a:extLst>
          </p:cNvPr>
          <p:cNvSpPr>
            <a:spLocks noGrp="1"/>
          </p:cNvSpPr>
          <p:nvPr>
            <p:ph type="ftr" sz="quarter" idx="11"/>
          </p:nvPr>
        </p:nvSpPr>
        <p:spPr/>
        <p:txBody>
          <a:bodyPr/>
          <a:lstStyle>
            <a:lvl1pPr>
              <a:defRPr/>
            </a:lvl1pPr>
          </a:lstStyle>
          <a:p>
            <a:pPr>
              <a:defRPr/>
            </a:pPr>
            <a:r>
              <a:rPr lang="de-DE"/>
              <a:t>Heß, Roman</a:t>
            </a:r>
          </a:p>
        </p:txBody>
      </p:sp>
      <p:sp>
        <p:nvSpPr>
          <p:cNvPr id="9" name="Rectangle 147">
            <a:extLst>
              <a:ext uri="{FF2B5EF4-FFF2-40B4-BE49-F238E27FC236}">
                <a16:creationId xmlns:a16="http://schemas.microsoft.com/office/drawing/2014/main" id="{3D32AFE9-E4C2-434E-B1BF-D5EE4B162FB1}"/>
              </a:ext>
            </a:extLst>
          </p:cNvPr>
          <p:cNvSpPr>
            <a:spLocks noGrp="1" noChangeArrowheads="1"/>
          </p:cNvSpPr>
          <p:nvPr>
            <p:ph type="sldNum" sz="quarter" idx="12"/>
          </p:nvPr>
        </p:nvSpPr>
        <p:spPr>
          <a:ln/>
        </p:spPr>
        <p:txBody>
          <a:bodyPr/>
          <a:lstStyle>
            <a:lvl1pPr>
              <a:defRPr/>
            </a:lvl1pPr>
          </a:lstStyle>
          <a:p>
            <a:pPr>
              <a:defRPr/>
            </a:pPr>
            <a:r>
              <a:rPr lang="de-DE" altLang="de-DE"/>
              <a:t>- </a:t>
            </a:r>
            <a:fld id="{0C67029F-03FF-1548-A951-B99B3348CC9A}" type="slidenum">
              <a:rPr lang="de-DE" altLang="de-DE"/>
              <a:pPr>
                <a:defRPr/>
              </a:pPr>
              <a:t>‹Nr.›</a:t>
            </a:fld>
            <a:r>
              <a:rPr lang="de-DE" altLang="de-DE"/>
              <a:t> -</a:t>
            </a:r>
          </a:p>
        </p:txBody>
      </p:sp>
    </p:spTree>
    <p:extLst>
      <p:ext uri="{BB962C8B-B14F-4D97-AF65-F5344CB8AC3E}">
        <p14:creationId xmlns:p14="http://schemas.microsoft.com/office/powerpoint/2010/main" val="116701873"/>
      </p:ext>
    </p:extLst>
  </p:cSld>
  <p:clrMapOvr>
    <a:masterClrMapping/>
  </p:clrMapOvr>
  <p:transition advTm="20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3">
            <a:extLst>
              <a:ext uri="{FF2B5EF4-FFF2-40B4-BE49-F238E27FC236}">
                <a16:creationId xmlns:a16="http://schemas.microsoft.com/office/drawing/2014/main" id="{E04222E2-6ABD-DC47-91BB-34B6C15A12A5}"/>
              </a:ext>
            </a:extLst>
          </p:cNvPr>
          <p:cNvSpPr>
            <a:spLocks noGrp="1"/>
          </p:cNvSpPr>
          <p:nvPr>
            <p:ph type="dt" sz="half" idx="10"/>
          </p:nvPr>
        </p:nvSpPr>
        <p:spPr/>
        <p:txBody>
          <a:bodyPr/>
          <a:lstStyle>
            <a:lvl1pPr>
              <a:defRPr/>
            </a:lvl1pPr>
          </a:lstStyle>
          <a:p>
            <a:pPr>
              <a:defRPr/>
            </a:pPr>
            <a:fld id="{1398AD7A-7DA8-1A42-9DE5-29934990CB6F}" type="datetime4">
              <a:rPr lang="de-DE" smtClean="0"/>
              <a:t>25. März 2020</a:t>
            </a:fld>
            <a:endParaRPr lang="de-DE"/>
          </a:p>
        </p:txBody>
      </p:sp>
      <p:sp>
        <p:nvSpPr>
          <p:cNvPr id="4" name="Fußzeilenplatzhalter 4">
            <a:extLst>
              <a:ext uri="{FF2B5EF4-FFF2-40B4-BE49-F238E27FC236}">
                <a16:creationId xmlns:a16="http://schemas.microsoft.com/office/drawing/2014/main" id="{5FEAEF2B-EA0F-8249-B5AD-E56FF40F515A}"/>
              </a:ext>
            </a:extLst>
          </p:cNvPr>
          <p:cNvSpPr>
            <a:spLocks noGrp="1"/>
          </p:cNvSpPr>
          <p:nvPr>
            <p:ph type="ftr" sz="quarter" idx="11"/>
          </p:nvPr>
        </p:nvSpPr>
        <p:spPr/>
        <p:txBody>
          <a:bodyPr/>
          <a:lstStyle>
            <a:lvl1pPr>
              <a:defRPr/>
            </a:lvl1pPr>
          </a:lstStyle>
          <a:p>
            <a:pPr>
              <a:defRPr/>
            </a:pPr>
            <a:r>
              <a:rPr lang="de-DE"/>
              <a:t>Heß, Roman</a:t>
            </a:r>
          </a:p>
        </p:txBody>
      </p:sp>
      <p:sp>
        <p:nvSpPr>
          <p:cNvPr id="5" name="Rectangle 147">
            <a:extLst>
              <a:ext uri="{FF2B5EF4-FFF2-40B4-BE49-F238E27FC236}">
                <a16:creationId xmlns:a16="http://schemas.microsoft.com/office/drawing/2014/main" id="{2206F83B-D06A-3C4A-9411-BBCCBF01E43F}"/>
              </a:ext>
            </a:extLst>
          </p:cNvPr>
          <p:cNvSpPr>
            <a:spLocks noGrp="1" noChangeArrowheads="1"/>
          </p:cNvSpPr>
          <p:nvPr>
            <p:ph type="sldNum" sz="quarter" idx="12"/>
          </p:nvPr>
        </p:nvSpPr>
        <p:spPr>
          <a:ln/>
        </p:spPr>
        <p:txBody>
          <a:bodyPr/>
          <a:lstStyle>
            <a:lvl1pPr>
              <a:defRPr/>
            </a:lvl1pPr>
          </a:lstStyle>
          <a:p>
            <a:pPr>
              <a:defRPr/>
            </a:pPr>
            <a:r>
              <a:rPr lang="de-DE" altLang="de-DE"/>
              <a:t>- </a:t>
            </a:r>
            <a:fld id="{F12A3B94-B952-C14B-91C7-EF197ABBA582}" type="slidenum">
              <a:rPr lang="de-DE" altLang="de-DE"/>
              <a:pPr>
                <a:defRPr/>
              </a:pPr>
              <a:t>‹Nr.›</a:t>
            </a:fld>
            <a:r>
              <a:rPr lang="de-DE" altLang="de-DE"/>
              <a:t> -</a:t>
            </a:r>
          </a:p>
        </p:txBody>
      </p:sp>
    </p:spTree>
    <p:extLst>
      <p:ext uri="{BB962C8B-B14F-4D97-AF65-F5344CB8AC3E}">
        <p14:creationId xmlns:p14="http://schemas.microsoft.com/office/powerpoint/2010/main" val="3876920886"/>
      </p:ext>
    </p:extLst>
  </p:cSld>
  <p:clrMapOvr>
    <a:masterClrMapping/>
  </p:clrMapOvr>
  <p:transition advTm="20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A64FDA91-BD5B-9B48-AD47-A4106D41AD58}"/>
              </a:ext>
            </a:extLst>
          </p:cNvPr>
          <p:cNvSpPr>
            <a:spLocks noGrp="1"/>
          </p:cNvSpPr>
          <p:nvPr>
            <p:ph type="dt" sz="half" idx="10"/>
          </p:nvPr>
        </p:nvSpPr>
        <p:spPr/>
        <p:txBody>
          <a:bodyPr/>
          <a:lstStyle>
            <a:lvl1pPr>
              <a:defRPr/>
            </a:lvl1pPr>
          </a:lstStyle>
          <a:p>
            <a:pPr>
              <a:defRPr/>
            </a:pPr>
            <a:fld id="{23216052-B027-C243-8F23-1D7E61B180F9}" type="datetime4">
              <a:rPr lang="de-DE" smtClean="0"/>
              <a:t>25. März 2020</a:t>
            </a:fld>
            <a:endParaRPr lang="de-DE"/>
          </a:p>
        </p:txBody>
      </p:sp>
      <p:sp>
        <p:nvSpPr>
          <p:cNvPr id="3" name="Fußzeilenplatzhalter 4">
            <a:extLst>
              <a:ext uri="{FF2B5EF4-FFF2-40B4-BE49-F238E27FC236}">
                <a16:creationId xmlns:a16="http://schemas.microsoft.com/office/drawing/2014/main" id="{82BD6D36-4325-8048-8CDB-F59DF8E20954}"/>
              </a:ext>
            </a:extLst>
          </p:cNvPr>
          <p:cNvSpPr>
            <a:spLocks noGrp="1"/>
          </p:cNvSpPr>
          <p:nvPr>
            <p:ph type="ftr" sz="quarter" idx="11"/>
          </p:nvPr>
        </p:nvSpPr>
        <p:spPr/>
        <p:txBody>
          <a:bodyPr/>
          <a:lstStyle>
            <a:lvl1pPr>
              <a:defRPr/>
            </a:lvl1pPr>
          </a:lstStyle>
          <a:p>
            <a:pPr>
              <a:defRPr/>
            </a:pPr>
            <a:r>
              <a:rPr lang="de-DE"/>
              <a:t>Heß, Roman</a:t>
            </a:r>
          </a:p>
        </p:txBody>
      </p:sp>
      <p:sp>
        <p:nvSpPr>
          <p:cNvPr id="4" name="Rectangle 147">
            <a:extLst>
              <a:ext uri="{FF2B5EF4-FFF2-40B4-BE49-F238E27FC236}">
                <a16:creationId xmlns:a16="http://schemas.microsoft.com/office/drawing/2014/main" id="{EF94832F-1AB3-5C46-85CA-A27C6819A072}"/>
              </a:ext>
            </a:extLst>
          </p:cNvPr>
          <p:cNvSpPr>
            <a:spLocks noGrp="1" noChangeArrowheads="1"/>
          </p:cNvSpPr>
          <p:nvPr>
            <p:ph type="sldNum" sz="quarter" idx="12"/>
          </p:nvPr>
        </p:nvSpPr>
        <p:spPr>
          <a:ln/>
        </p:spPr>
        <p:txBody>
          <a:bodyPr/>
          <a:lstStyle>
            <a:lvl1pPr>
              <a:defRPr/>
            </a:lvl1pPr>
          </a:lstStyle>
          <a:p>
            <a:pPr>
              <a:defRPr/>
            </a:pPr>
            <a:r>
              <a:rPr lang="de-DE" altLang="de-DE"/>
              <a:t>- </a:t>
            </a:r>
            <a:fld id="{704AE5BB-F67D-144B-8B00-2AE4C7BC07D3}" type="slidenum">
              <a:rPr lang="de-DE" altLang="de-DE"/>
              <a:pPr>
                <a:defRPr/>
              </a:pPr>
              <a:t>‹Nr.›</a:t>
            </a:fld>
            <a:r>
              <a:rPr lang="de-DE" altLang="de-DE"/>
              <a:t> -</a:t>
            </a:r>
          </a:p>
        </p:txBody>
      </p:sp>
    </p:spTree>
    <p:extLst>
      <p:ext uri="{BB962C8B-B14F-4D97-AF65-F5344CB8AC3E}">
        <p14:creationId xmlns:p14="http://schemas.microsoft.com/office/powerpoint/2010/main" val="841832446"/>
      </p:ext>
    </p:extLst>
  </p:cSld>
  <p:clrMapOvr>
    <a:masterClrMapping/>
  </p:clrMapOvr>
  <p:transition advTm="20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Mastertitelformat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3">
            <a:extLst>
              <a:ext uri="{FF2B5EF4-FFF2-40B4-BE49-F238E27FC236}">
                <a16:creationId xmlns:a16="http://schemas.microsoft.com/office/drawing/2014/main" id="{B933B7D4-5D18-EC4B-8A8D-D57261F63D4B}"/>
              </a:ext>
            </a:extLst>
          </p:cNvPr>
          <p:cNvSpPr>
            <a:spLocks noGrp="1"/>
          </p:cNvSpPr>
          <p:nvPr>
            <p:ph type="dt" sz="half" idx="10"/>
          </p:nvPr>
        </p:nvSpPr>
        <p:spPr/>
        <p:txBody>
          <a:bodyPr/>
          <a:lstStyle>
            <a:lvl1pPr>
              <a:defRPr/>
            </a:lvl1pPr>
          </a:lstStyle>
          <a:p>
            <a:pPr>
              <a:defRPr/>
            </a:pPr>
            <a:fld id="{AD41AC3F-9BB6-E645-99DF-1F25598822C8}" type="datetime4">
              <a:rPr lang="de-DE" smtClean="0"/>
              <a:t>25. März 2020</a:t>
            </a:fld>
            <a:endParaRPr lang="de-DE"/>
          </a:p>
        </p:txBody>
      </p:sp>
      <p:sp>
        <p:nvSpPr>
          <p:cNvPr id="6" name="Fußzeilenplatzhalter 4">
            <a:extLst>
              <a:ext uri="{FF2B5EF4-FFF2-40B4-BE49-F238E27FC236}">
                <a16:creationId xmlns:a16="http://schemas.microsoft.com/office/drawing/2014/main" id="{CBF74D65-DD0D-D642-952D-9B30C4BDF91B}"/>
              </a:ext>
            </a:extLst>
          </p:cNvPr>
          <p:cNvSpPr>
            <a:spLocks noGrp="1"/>
          </p:cNvSpPr>
          <p:nvPr>
            <p:ph type="ftr" sz="quarter" idx="11"/>
          </p:nvPr>
        </p:nvSpPr>
        <p:spPr/>
        <p:txBody>
          <a:bodyPr/>
          <a:lstStyle>
            <a:lvl1pPr>
              <a:defRPr/>
            </a:lvl1pPr>
          </a:lstStyle>
          <a:p>
            <a:pPr>
              <a:defRPr/>
            </a:pPr>
            <a:r>
              <a:rPr lang="de-DE"/>
              <a:t>Heß, Roman</a:t>
            </a:r>
          </a:p>
        </p:txBody>
      </p:sp>
      <p:sp>
        <p:nvSpPr>
          <p:cNvPr id="7" name="Rectangle 147">
            <a:extLst>
              <a:ext uri="{FF2B5EF4-FFF2-40B4-BE49-F238E27FC236}">
                <a16:creationId xmlns:a16="http://schemas.microsoft.com/office/drawing/2014/main" id="{A9095B36-CCFA-AA4D-9CEA-F944A8AAFD2D}"/>
              </a:ext>
            </a:extLst>
          </p:cNvPr>
          <p:cNvSpPr>
            <a:spLocks noGrp="1" noChangeArrowheads="1"/>
          </p:cNvSpPr>
          <p:nvPr>
            <p:ph type="sldNum" sz="quarter" idx="12"/>
          </p:nvPr>
        </p:nvSpPr>
        <p:spPr>
          <a:ln/>
        </p:spPr>
        <p:txBody>
          <a:bodyPr/>
          <a:lstStyle>
            <a:lvl1pPr>
              <a:defRPr/>
            </a:lvl1pPr>
          </a:lstStyle>
          <a:p>
            <a:pPr>
              <a:defRPr/>
            </a:pPr>
            <a:r>
              <a:rPr lang="de-DE" altLang="de-DE"/>
              <a:t>- </a:t>
            </a:r>
            <a:fld id="{CF76960A-EF0A-214D-B1A4-9F481D4106E1}" type="slidenum">
              <a:rPr lang="de-DE" altLang="de-DE"/>
              <a:pPr>
                <a:defRPr/>
              </a:pPr>
              <a:t>‹Nr.›</a:t>
            </a:fld>
            <a:r>
              <a:rPr lang="de-DE" altLang="de-DE"/>
              <a:t> -</a:t>
            </a:r>
          </a:p>
        </p:txBody>
      </p:sp>
    </p:spTree>
    <p:extLst>
      <p:ext uri="{BB962C8B-B14F-4D97-AF65-F5344CB8AC3E}">
        <p14:creationId xmlns:p14="http://schemas.microsoft.com/office/powerpoint/2010/main" val="2368419576"/>
      </p:ext>
    </p:extLst>
  </p:cSld>
  <p:clrMapOvr>
    <a:masterClrMapping/>
  </p:clrMapOvr>
  <p:transition advTm="20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Mastertitelformat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3">
            <a:extLst>
              <a:ext uri="{FF2B5EF4-FFF2-40B4-BE49-F238E27FC236}">
                <a16:creationId xmlns:a16="http://schemas.microsoft.com/office/drawing/2014/main" id="{B1231643-EA1A-B746-837D-3219810F2CAF}"/>
              </a:ext>
            </a:extLst>
          </p:cNvPr>
          <p:cNvSpPr>
            <a:spLocks noGrp="1"/>
          </p:cNvSpPr>
          <p:nvPr>
            <p:ph type="dt" sz="half" idx="10"/>
          </p:nvPr>
        </p:nvSpPr>
        <p:spPr/>
        <p:txBody>
          <a:bodyPr/>
          <a:lstStyle>
            <a:lvl1pPr>
              <a:defRPr/>
            </a:lvl1pPr>
          </a:lstStyle>
          <a:p>
            <a:pPr>
              <a:defRPr/>
            </a:pPr>
            <a:fld id="{294FA65D-C56A-3A4C-BDAC-E01B3E68748F}" type="datetime4">
              <a:rPr lang="de-DE" smtClean="0"/>
              <a:t>25. März 2020</a:t>
            </a:fld>
            <a:endParaRPr lang="de-DE"/>
          </a:p>
        </p:txBody>
      </p:sp>
      <p:sp>
        <p:nvSpPr>
          <p:cNvPr id="6" name="Fußzeilenplatzhalter 4">
            <a:extLst>
              <a:ext uri="{FF2B5EF4-FFF2-40B4-BE49-F238E27FC236}">
                <a16:creationId xmlns:a16="http://schemas.microsoft.com/office/drawing/2014/main" id="{20D1F625-8B5B-2C4A-8742-70312028E1D5}"/>
              </a:ext>
            </a:extLst>
          </p:cNvPr>
          <p:cNvSpPr>
            <a:spLocks noGrp="1"/>
          </p:cNvSpPr>
          <p:nvPr>
            <p:ph type="ftr" sz="quarter" idx="11"/>
          </p:nvPr>
        </p:nvSpPr>
        <p:spPr/>
        <p:txBody>
          <a:bodyPr/>
          <a:lstStyle>
            <a:lvl1pPr>
              <a:defRPr/>
            </a:lvl1pPr>
          </a:lstStyle>
          <a:p>
            <a:pPr>
              <a:defRPr/>
            </a:pPr>
            <a:r>
              <a:rPr lang="de-DE"/>
              <a:t>Heß, Roman</a:t>
            </a:r>
          </a:p>
        </p:txBody>
      </p:sp>
      <p:sp>
        <p:nvSpPr>
          <p:cNvPr id="7" name="Rectangle 147">
            <a:extLst>
              <a:ext uri="{FF2B5EF4-FFF2-40B4-BE49-F238E27FC236}">
                <a16:creationId xmlns:a16="http://schemas.microsoft.com/office/drawing/2014/main" id="{1A4C2346-F05B-0E4B-AA08-52D7BE4B3601}"/>
              </a:ext>
            </a:extLst>
          </p:cNvPr>
          <p:cNvSpPr>
            <a:spLocks noGrp="1" noChangeArrowheads="1"/>
          </p:cNvSpPr>
          <p:nvPr>
            <p:ph type="sldNum" sz="quarter" idx="12"/>
          </p:nvPr>
        </p:nvSpPr>
        <p:spPr>
          <a:ln/>
        </p:spPr>
        <p:txBody>
          <a:bodyPr/>
          <a:lstStyle>
            <a:lvl1pPr>
              <a:defRPr/>
            </a:lvl1pPr>
          </a:lstStyle>
          <a:p>
            <a:pPr>
              <a:defRPr/>
            </a:pPr>
            <a:r>
              <a:rPr lang="de-DE" altLang="de-DE"/>
              <a:t>- </a:t>
            </a:r>
            <a:fld id="{4C6D71E8-07AE-4D4C-B90F-DE59B304110B}" type="slidenum">
              <a:rPr lang="de-DE" altLang="de-DE"/>
              <a:pPr>
                <a:defRPr/>
              </a:pPr>
              <a:t>‹Nr.›</a:t>
            </a:fld>
            <a:r>
              <a:rPr lang="de-DE" altLang="de-DE"/>
              <a:t> -</a:t>
            </a:r>
          </a:p>
        </p:txBody>
      </p:sp>
    </p:spTree>
    <p:extLst>
      <p:ext uri="{BB962C8B-B14F-4D97-AF65-F5344CB8AC3E}">
        <p14:creationId xmlns:p14="http://schemas.microsoft.com/office/powerpoint/2010/main" val="828257895"/>
      </p:ext>
    </p:extLst>
  </p:cSld>
  <p:clrMapOvr>
    <a:masterClrMapping/>
  </p:clrMapOvr>
  <p:transition advTm="20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Grafik 5">
            <a:extLst>
              <a:ext uri="{FF2B5EF4-FFF2-40B4-BE49-F238E27FC236}">
                <a16:creationId xmlns:a16="http://schemas.microsoft.com/office/drawing/2014/main" id="{91D3AB5E-7180-BC4B-92DD-48C549D71DFF}"/>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092950" y="193675"/>
            <a:ext cx="15113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Grafik 2">
            <a:extLst>
              <a:ext uri="{FF2B5EF4-FFF2-40B4-BE49-F238E27FC236}">
                <a16:creationId xmlns:a16="http://schemas.microsoft.com/office/drawing/2014/main" id="{666D06F6-82EC-2246-98E7-54CC37B43E1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510588" y="6165850"/>
            <a:ext cx="5746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8">
            <a:extLst>
              <a:ext uri="{FF2B5EF4-FFF2-40B4-BE49-F238E27FC236}">
                <a16:creationId xmlns:a16="http://schemas.microsoft.com/office/drawing/2014/main" id="{58A18657-D919-3D4C-84AF-BDE4B9AA0834}"/>
              </a:ext>
            </a:extLst>
          </p:cNvPr>
          <p:cNvSpPr>
            <a:spLocks noGrp="1" noChangeArrowheads="1"/>
          </p:cNvSpPr>
          <p:nvPr>
            <p:ph type="title"/>
          </p:nvPr>
        </p:nvSpPr>
        <p:spPr bwMode="auto">
          <a:xfrm>
            <a:off x="233363" y="57150"/>
            <a:ext cx="6845300" cy="104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64" tIns="0" rIns="94764" bIns="0" numCol="1" anchor="ctr" anchorCtr="0" compatLnSpc="1">
            <a:prstTxWarp prst="textNoShape">
              <a:avLst/>
            </a:prstTxWarp>
          </a:bodyPr>
          <a:lstStyle/>
          <a:p>
            <a:pPr lvl="0"/>
            <a:r>
              <a:rPr lang="de-DE" altLang="de-DE"/>
              <a:t>Titel der Folie, gegebenenfalls sind zwei Zeilen möglich</a:t>
            </a:r>
          </a:p>
        </p:txBody>
      </p:sp>
      <p:sp>
        <p:nvSpPr>
          <p:cNvPr id="1029" name="Rectangle 37">
            <a:extLst>
              <a:ext uri="{FF2B5EF4-FFF2-40B4-BE49-F238E27FC236}">
                <a16:creationId xmlns:a16="http://schemas.microsoft.com/office/drawing/2014/main" id="{69C1BF3A-DB48-2643-81DF-724240DBDD5F}"/>
              </a:ext>
            </a:extLst>
          </p:cNvPr>
          <p:cNvSpPr>
            <a:spLocks noGrp="1" noChangeArrowheads="1"/>
          </p:cNvSpPr>
          <p:nvPr>
            <p:ph type="body" idx="1"/>
          </p:nvPr>
        </p:nvSpPr>
        <p:spPr bwMode="auto">
          <a:xfrm>
            <a:off x="41275" y="1341438"/>
            <a:ext cx="8562975" cy="496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992" tIns="42547" rIns="95992" bIns="42547" numCol="1" anchor="t" anchorCtr="0" compatLnSpc="1">
            <a:prstTxWarp prst="textNoShape">
              <a:avLst/>
            </a:prstTxWarp>
          </a:bodyPr>
          <a:lstStyle/>
          <a:p>
            <a:pPr lvl="0"/>
            <a:r>
              <a:rPr lang="de-DE" altLang="de-DE" noProof="0" dirty="0"/>
              <a:t>Erste Ebene</a:t>
            </a:r>
          </a:p>
          <a:p>
            <a:pPr lvl="1"/>
            <a:r>
              <a:rPr lang="de-DE" altLang="de-DE" noProof="0" dirty="0"/>
              <a:t>Zweite Ebene</a:t>
            </a:r>
          </a:p>
          <a:p>
            <a:pPr lvl="2"/>
            <a:r>
              <a:rPr lang="de-DE" altLang="de-DE" noProof="0" dirty="0"/>
              <a:t>Dritte Ebene</a:t>
            </a:r>
          </a:p>
          <a:p>
            <a:pPr lvl="0"/>
            <a:r>
              <a:rPr lang="de-DE" altLang="de-DE" noProof="0" dirty="0"/>
              <a:t>Erste Ebene </a:t>
            </a:r>
          </a:p>
          <a:p>
            <a:pPr lvl="1"/>
            <a:r>
              <a:rPr lang="de-DE" altLang="de-DE" noProof="0" dirty="0"/>
              <a:t>Zweite Ebene</a:t>
            </a:r>
          </a:p>
          <a:p>
            <a:pPr lvl="1"/>
            <a:r>
              <a:rPr lang="de-DE" altLang="de-DE" noProof="0" dirty="0"/>
              <a:t>Zweite Ebene</a:t>
            </a:r>
          </a:p>
          <a:p>
            <a:pPr lvl="1"/>
            <a:r>
              <a:rPr lang="de-DE" altLang="de-DE" noProof="0" dirty="0"/>
              <a:t>Zweite Ebene </a:t>
            </a:r>
          </a:p>
          <a:p>
            <a:pPr lvl="2"/>
            <a:r>
              <a:rPr lang="de-DE" altLang="de-DE" noProof="0" dirty="0"/>
              <a:t>Dritte Ebene</a:t>
            </a:r>
          </a:p>
          <a:p>
            <a:pPr lvl="3"/>
            <a:r>
              <a:rPr lang="de-DE" altLang="de-DE" noProof="0" dirty="0"/>
              <a:t>Vierte Ebene</a:t>
            </a:r>
          </a:p>
          <a:p>
            <a:pPr lvl="1"/>
            <a:r>
              <a:rPr lang="de-DE" altLang="de-DE" noProof="0" dirty="0"/>
              <a:t>Second </a:t>
            </a:r>
            <a:r>
              <a:rPr lang="de-DE" altLang="de-DE" noProof="0" dirty="0" err="1"/>
              <a:t>level</a:t>
            </a:r>
            <a:r>
              <a:rPr lang="de-DE" altLang="de-DE" noProof="0" dirty="0"/>
              <a:t> </a:t>
            </a:r>
          </a:p>
        </p:txBody>
      </p:sp>
      <p:sp>
        <p:nvSpPr>
          <p:cNvPr id="4" name="Datumsplatzhalter 3">
            <a:extLst>
              <a:ext uri="{FF2B5EF4-FFF2-40B4-BE49-F238E27FC236}">
                <a16:creationId xmlns:a16="http://schemas.microsoft.com/office/drawing/2014/main" id="{0239E49C-27ED-4D46-A444-06114A6C8E45}"/>
              </a:ext>
            </a:extLst>
          </p:cNvPr>
          <p:cNvSpPr>
            <a:spLocks noGrp="1"/>
          </p:cNvSpPr>
          <p:nvPr>
            <p:ph type="dt" sz="half" idx="2"/>
          </p:nvPr>
        </p:nvSpPr>
        <p:spPr>
          <a:xfrm>
            <a:off x="322263" y="6343650"/>
            <a:ext cx="865187" cy="423863"/>
          </a:xfrm>
          <a:prstGeom prst="rect">
            <a:avLst/>
          </a:prstGeom>
        </p:spPr>
        <p:txBody>
          <a:bodyPr vert="horz" wrap="square" lIns="0" tIns="0" rIns="0" bIns="0" numCol="1" anchor="ctr" anchorCtr="0" compatLnSpc="1">
            <a:prstTxWarp prst="textNoShape">
              <a:avLst/>
            </a:prstTxWarp>
          </a:bodyPr>
          <a:lstStyle>
            <a:lvl1pPr algn="l" eaLnBrk="1" hangingPunct="1">
              <a:spcBef>
                <a:spcPct val="0"/>
              </a:spcBef>
              <a:defRPr sz="800">
                <a:solidFill>
                  <a:srgbClr val="898989"/>
                </a:solidFill>
                <a:latin typeface="Arial" charset="0"/>
                <a:ea typeface="Arial Unicode MS" pitchFamily="34" charset="-128"/>
                <a:cs typeface="Arial Unicode MS" pitchFamily="34" charset="-128"/>
              </a:defRPr>
            </a:lvl1pPr>
          </a:lstStyle>
          <a:p>
            <a:pPr>
              <a:defRPr/>
            </a:pPr>
            <a:fld id="{366AFE99-6F2D-9A43-B2AA-07547F62022B}" type="datetime4">
              <a:rPr lang="de-DE" smtClean="0"/>
              <a:t>25. März 2020</a:t>
            </a:fld>
            <a:endParaRPr lang="de-DE" dirty="0"/>
          </a:p>
        </p:txBody>
      </p:sp>
      <p:sp>
        <p:nvSpPr>
          <p:cNvPr id="5" name="Fußzeilenplatzhalter 4">
            <a:extLst>
              <a:ext uri="{FF2B5EF4-FFF2-40B4-BE49-F238E27FC236}">
                <a16:creationId xmlns:a16="http://schemas.microsoft.com/office/drawing/2014/main" id="{CAC04535-D467-BB47-A1A9-CBA5261BF12D}"/>
              </a:ext>
            </a:extLst>
          </p:cNvPr>
          <p:cNvSpPr>
            <a:spLocks noGrp="1"/>
          </p:cNvSpPr>
          <p:nvPr>
            <p:ph type="ftr" sz="quarter" idx="3"/>
          </p:nvPr>
        </p:nvSpPr>
        <p:spPr>
          <a:xfrm>
            <a:off x="1503363" y="6443663"/>
            <a:ext cx="5575300" cy="209550"/>
          </a:xfrm>
          <a:prstGeom prst="rect">
            <a:avLst/>
          </a:prstGeom>
        </p:spPr>
        <p:txBody>
          <a:bodyPr vert="horz" wrap="square" lIns="0" tIns="0" rIns="0" bIns="0" numCol="1" anchor="ctr" anchorCtr="0" compatLnSpc="1">
            <a:prstTxWarp prst="textNoShape">
              <a:avLst/>
            </a:prstTxWarp>
          </a:bodyPr>
          <a:lstStyle>
            <a:lvl1pPr algn="ctr" eaLnBrk="1" hangingPunct="1">
              <a:spcBef>
                <a:spcPct val="0"/>
              </a:spcBef>
              <a:defRPr sz="800">
                <a:solidFill>
                  <a:srgbClr val="898989"/>
                </a:solidFill>
                <a:latin typeface="Arial" charset="0"/>
                <a:ea typeface="Geneva" charset="-128"/>
                <a:cs typeface="Arial" charset="0"/>
              </a:defRPr>
            </a:lvl1pPr>
          </a:lstStyle>
          <a:p>
            <a:pPr>
              <a:defRPr/>
            </a:pPr>
            <a:r>
              <a:rPr lang="de-DE" dirty="0"/>
              <a:t>Heß, Roman</a:t>
            </a:r>
          </a:p>
        </p:txBody>
      </p:sp>
      <p:sp>
        <p:nvSpPr>
          <p:cNvPr id="1032" name="Line 125">
            <a:extLst>
              <a:ext uri="{FF2B5EF4-FFF2-40B4-BE49-F238E27FC236}">
                <a16:creationId xmlns:a16="http://schemas.microsoft.com/office/drawing/2014/main" id="{F7DEFE20-C7B0-1748-A759-ACDF647A85F8}"/>
              </a:ext>
            </a:extLst>
          </p:cNvPr>
          <p:cNvSpPr>
            <a:spLocks noChangeShapeType="1"/>
          </p:cNvSpPr>
          <p:nvPr/>
        </p:nvSpPr>
        <p:spPr bwMode="auto">
          <a:xfrm>
            <a:off x="0" y="1196975"/>
            <a:ext cx="8599488" cy="0"/>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41875" name="Rectangle 147">
            <a:extLst>
              <a:ext uri="{FF2B5EF4-FFF2-40B4-BE49-F238E27FC236}">
                <a16:creationId xmlns:a16="http://schemas.microsoft.com/office/drawing/2014/main" id="{145440BC-6A4F-0540-8609-A0B64D54FF10}"/>
              </a:ext>
            </a:extLst>
          </p:cNvPr>
          <p:cNvSpPr>
            <a:spLocks noGrp="1" noChangeArrowheads="1"/>
          </p:cNvSpPr>
          <p:nvPr>
            <p:ph type="sldNum" sz="quarter" idx="4"/>
          </p:nvPr>
        </p:nvSpPr>
        <p:spPr bwMode="auto">
          <a:xfrm>
            <a:off x="7235825" y="6435725"/>
            <a:ext cx="1223963" cy="21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800">
                <a:solidFill>
                  <a:srgbClr val="898989"/>
                </a:solidFill>
              </a:defRPr>
            </a:lvl1pPr>
          </a:lstStyle>
          <a:p>
            <a:pPr>
              <a:defRPr/>
            </a:pPr>
            <a:r>
              <a:rPr lang="de-DE" altLang="de-DE"/>
              <a:t>- </a:t>
            </a:r>
            <a:fld id="{AA3CA429-82AD-0940-8D1F-E2877CDFADA8}" type="slidenum">
              <a:rPr lang="de-DE" altLang="de-DE"/>
              <a:pPr>
                <a:defRPr/>
              </a:pPr>
              <a:t>‹Nr.›</a:t>
            </a:fld>
            <a:r>
              <a:rPr lang="de-DE" altLang="de-DE"/>
              <a:t> -</a:t>
            </a:r>
          </a:p>
        </p:txBody>
      </p:sp>
    </p:spTree>
  </p:cSld>
  <p:clrMap bg1="lt1" tx1="dk1" bg2="lt2" tx2="dk2" accent1="accent1" accent2="accent2" accent3="accent3" accent4="accent4" accent5="accent5" accent6="accent6" hlink="hlink" folHlink="folHlink"/>
  <p:sldLayoutIdLst>
    <p:sldLayoutId id="2147483717"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advTm="20000"/>
  <p:hf hdr="0"/>
  <p:txStyles>
    <p:titleStyle>
      <a:lvl1pPr algn="l" defTabSz="801688" rtl="0" eaLnBrk="1" fontAlgn="base" hangingPunct="1">
        <a:lnSpc>
          <a:spcPct val="90000"/>
        </a:lnSpc>
        <a:spcBef>
          <a:spcPct val="0"/>
        </a:spcBef>
        <a:spcAft>
          <a:spcPct val="0"/>
        </a:spcAft>
        <a:defRPr sz="2800" b="1">
          <a:solidFill>
            <a:schemeClr val="tx1"/>
          </a:solidFill>
          <a:latin typeface="+mj-lt"/>
          <a:ea typeface="+mj-ea"/>
          <a:cs typeface="+mj-cs"/>
        </a:defRPr>
      </a:lvl1pPr>
      <a:lvl2pPr algn="l" defTabSz="801688" rtl="0" eaLnBrk="1" fontAlgn="base" hangingPunct="1">
        <a:lnSpc>
          <a:spcPct val="90000"/>
        </a:lnSpc>
        <a:spcBef>
          <a:spcPct val="0"/>
        </a:spcBef>
        <a:spcAft>
          <a:spcPct val="0"/>
        </a:spcAft>
        <a:defRPr sz="2800" b="1">
          <a:solidFill>
            <a:schemeClr val="tx1"/>
          </a:solidFill>
          <a:latin typeface="Arial" charset="0"/>
        </a:defRPr>
      </a:lvl2pPr>
      <a:lvl3pPr algn="l" defTabSz="801688" rtl="0" eaLnBrk="1" fontAlgn="base" hangingPunct="1">
        <a:lnSpc>
          <a:spcPct val="90000"/>
        </a:lnSpc>
        <a:spcBef>
          <a:spcPct val="0"/>
        </a:spcBef>
        <a:spcAft>
          <a:spcPct val="0"/>
        </a:spcAft>
        <a:defRPr sz="2800" b="1">
          <a:solidFill>
            <a:schemeClr val="tx1"/>
          </a:solidFill>
          <a:latin typeface="Arial" charset="0"/>
        </a:defRPr>
      </a:lvl3pPr>
      <a:lvl4pPr algn="l" defTabSz="801688" rtl="0" eaLnBrk="1" fontAlgn="base" hangingPunct="1">
        <a:lnSpc>
          <a:spcPct val="90000"/>
        </a:lnSpc>
        <a:spcBef>
          <a:spcPct val="0"/>
        </a:spcBef>
        <a:spcAft>
          <a:spcPct val="0"/>
        </a:spcAft>
        <a:defRPr sz="2800" b="1">
          <a:solidFill>
            <a:schemeClr val="tx1"/>
          </a:solidFill>
          <a:latin typeface="Arial" charset="0"/>
        </a:defRPr>
      </a:lvl4pPr>
      <a:lvl5pPr algn="l" defTabSz="801688" rtl="0" eaLnBrk="1" fontAlgn="base" hangingPunct="1">
        <a:lnSpc>
          <a:spcPct val="90000"/>
        </a:lnSpc>
        <a:spcBef>
          <a:spcPct val="0"/>
        </a:spcBef>
        <a:spcAft>
          <a:spcPct val="0"/>
        </a:spcAft>
        <a:defRPr sz="2800" b="1">
          <a:solidFill>
            <a:schemeClr val="tx1"/>
          </a:solidFill>
          <a:latin typeface="Arial" charset="0"/>
        </a:defRPr>
      </a:lvl5pPr>
      <a:lvl6pPr marL="457200" algn="l" defTabSz="801688" rtl="0" eaLnBrk="1" fontAlgn="base" hangingPunct="1">
        <a:lnSpc>
          <a:spcPct val="90000"/>
        </a:lnSpc>
        <a:spcBef>
          <a:spcPct val="0"/>
        </a:spcBef>
        <a:spcAft>
          <a:spcPct val="0"/>
        </a:spcAft>
        <a:defRPr sz="2800" b="1">
          <a:solidFill>
            <a:schemeClr val="tx1"/>
          </a:solidFill>
          <a:latin typeface="Arial" charset="0"/>
        </a:defRPr>
      </a:lvl6pPr>
      <a:lvl7pPr marL="914400" algn="l" defTabSz="801688" rtl="0" eaLnBrk="1" fontAlgn="base" hangingPunct="1">
        <a:lnSpc>
          <a:spcPct val="90000"/>
        </a:lnSpc>
        <a:spcBef>
          <a:spcPct val="0"/>
        </a:spcBef>
        <a:spcAft>
          <a:spcPct val="0"/>
        </a:spcAft>
        <a:defRPr sz="2800" b="1">
          <a:solidFill>
            <a:schemeClr val="tx1"/>
          </a:solidFill>
          <a:latin typeface="Arial" charset="0"/>
        </a:defRPr>
      </a:lvl7pPr>
      <a:lvl8pPr marL="1371600" algn="l" defTabSz="801688" rtl="0" eaLnBrk="1" fontAlgn="base" hangingPunct="1">
        <a:lnSpc>
          <a:spcPct val="90000"/>
        </a:lnSpc>
        <a:spcBef>
          <a:spcPct val="0"/>
        </a:spcBef>
        <a:spcAft>
          <a:spcPct val="0"/>
        </a:spcAft>
        <a:defRPr sz="2800" b="1">
          <a:solidFill>
            <a:schemeClr val="tx1"/>
          </a:solidFill>
          <a:latin typeface="Arial" charset="0"/>
        </a:defRPr>
      </a:lvl8pPr>
      <a:lvl9pPr marL="1828800" algn="l" defTabSz="801688" rtl="0" eaLnBrk="1" fontAlgn="base" hangingPunct="1">
        <a:lnSpc>
          <a:spcPct val="90000"/>
        </a:lnSpc>
        <a:spcBef>
          <a:spcPct val="0"/>
        </a:spcBef>
        <a:spcAft>
          <a:spcPct val="0"/>
        </a:spcAft>
        <a:defRPr sz="2800" b="1">
          <a:solidFill>
            <a:schemeClr val="tx1"/>
          </a:solidFill>
          <a:latin typeface="Arial" charset="0"/>
        </a:defRPr>
      </a:lvl9pPr>
    </p:titleStyle>
    <p:bodyStyle>
      <a:lvl1pPr marL="171450" indent="-171450" algn="l" defTabSz="852488" rtl="0" eaLnBrk="1" fontAlgn="base" hangingPunct="1">
        <a:spcBef>
          <a:spcPct val="150000"/>
        </a:spcBef>
        <a:spcAft>
          <a:spcPct val="20000"/>
        </a:spcAft>
        <a:buClr>
          <a:srgbClr val="0000CC"/>
        </a:buClr>
        <a:buSzPct val="85000"/>
        <a:buFont typeface="Wingdings" pitchFamily="2" charset="2"/>
        <a:buBlip>
          <a:blip r:embed="rId15"/>
        </a:buBlip>
        <a:tabLst>
          <a:tab pos="171450" algn="l"/>
        </a:tabLst>
        <a:defRPr sz="2200" b="1">
          <a:solidFill>
            <a:schemeClr val="tx1"/>
          </a:solidFill>
          <a:latin typeface="+mn-lt"/>
          <a:ea typeface="+mn-ea"/>
          <a:cs typeface="+mn-cs"/>
        </a:defRPr>
      </a:lvl1pPr>
      <a:lvl2pPr marL="522288" indent="-336550" algn="l" defTabSz="852488" rtl="0" eaLnBrk="1" fontAlgn="base" hangingPunct="1">
        <a:spcBef>
          <a:spcPct val="50000"/>
        </a:spcBef>
        <a:spcAft>
          <a:spcPct val="0"/>
        </a:spcAft>
        <a:buClr>
          <a:srgbClr val="2D2DB9"/>
        </a:buClr>
        <a:buSzPct val="120000"/>
        <a:buFont typeface="Wingdings" pitchFamily="2" charset="2"/>
        <a:buChar char="§"/>
        <a:tabLst>
          <a:tab pos="171450" algn="l"/>
        </a:tabLst>
        <a:defRPr sz="2000">
          <a:solidFill>
            <a:schemeClr val="tx1"/>
          </a:solidFill>
          <a:latin typeface="+mn-lt"/>
        </a:defRPr>
      </a:lvl2pPr>
      <a:lvl3pPr marL="769938" indent="-246063" algn="l" defTabSz="852488" rtl="0" eaLnBrk="1" fontAlgn="base" hangingPunct="1">
        <a:spcBef>
          <a:spcPct val="20000"/>
        </a:spcBef>
        <a:spcAft>
          <a:spcPct val="0"/>
        </a:spcAft>
        <a:buClr>
          <a:srgbClr val="2D2DB9"/>
        </a:buClr>
        <a:buSzPct val="90000"/>
        <a:buFont typeface="Wingdings" pitchFamily="2" charset="2"/>
        <a:buChar char="Ø"/>
        <a:tabLst>
          <a:tab pos="171450" algn="l"/>
        </a:tabLst>
        <a:defRPr>
          <a:solidFill>
            <a:schemeClr val="tx1"/>
          </a:solidFill>
          <a:latin typeface="+mn-lt"/>
        </a:defRPr>
      </a:lvl3pPr>
      <a:lvl4pPr marL="935038" indent="436563" algn="l" defTabSz="852488" rtl="0" eaLnBrk="1" fontAlgn="base" hangingPunct="1">
        <a:spcBef>
          <a:spcPct val="20000"/>
        </a:spcBef>
        <a:spcAft>
          <a:spcPct val="0"/>
        </a:spcAft>
        <a:buClr>
          <a:srgbClr val="000066"/>
        </a:buClr>
        <a:buSzPct val="25000"/>
        <a:buBlip>
          <a:blip r:embed="rId15"/>
        </a:buBlip>
        <a:tabLst>
          <a:tab pos="171450" algn="l"/>
        </a:tabLst>
        <a:defRPr sz="1700">
          <a:solidFill>
            <a:schemeClr val="tx1"/>
          </a:solidFill>
          <a:latin typeface="+mn-lt"/>
        </a:defRPr>
      </a:lvl4pPr>
      <a:lvl5pPr marL="1104900" indent="723900" algn="l" defTabSz="852488" rtl="0" eaLnBrk="1" fontAlgn="base" hangingPunct="1">
        <a:spcBef>
          <a:spcPct val="20000"/>
        </a:spcBef>
        <a:spcAft>
          <a:spcPct val="0"/>
        </a:spcAft>
        <a:buSzPct val="25000"/>
        <a:buBlip>
          <a:blip r:embed="rId15"/>
        </a:buBlip>
        <a:tabLst>
          <a:tab pos="171450" algn="l"/>
        </a:tabLst>
        <a:defRPr sz="1700">
          <a:solidFill>
            <a:schemeClr val="tx1"/>
          </a:solidFill>
          <a:latin typeface="+mn-lt"/>
        </a:defRPr>
      </a:lvl5pPr>
      <a:lvl6pPr marL="1562100" algn="l" defTabSz="852488" rtl="0" eaLnBrk="1" fontAlgn="base" hangingPunct="1">
        <a:spcBef>
          <a:spcPct val="20000"/>
        </a:spcBef>
        <a:spcAft>
          <a:spcPct val="0"/>
        </a:spcAft>
        <a:buSzPct val="25000"/>
        <a:buBlip>
          <a:blip r:embed="rId15"/>
        </a:buBlip>
        <a:tabLst>
          <a:tab pos="171450" algn="l"/>
        </a:tabLst>
        <a:defRPr sz="1700">
          <a:solidFill>
            <a:schemeClr val="tx1"/>
          </a:solidFill>
          <a:latin typeface="+mn-lt"/>
        </a:defRPr>
      </a:lvl6pPr>
      <a:lvl7pPr marL="2019300" algn="l" defTabSz="852488" rtl="0" eaLnBrk="1" fontAlgn="base" hangingPunct="1">
        <a:spcBef>
          <a:spcPct val="20000"/>
        </a:spcBef>
        <a:spcAft>
          <a:spcPct val="0"/>
        </a:spcAft>
        <a:buSzPct val="25000"/>
        <a:buBlip>
          <a:blip r:embed="rId15"/>
        </a:buBlip>
        <a:tabLst>
          <a:tab pos="171450" algn="l"/>
        </a:tabLst>
        <a:defRPr sz="1700">
          <a:solidFill>
            <a:schemeClr val="tx1"/>
          </a:solidFill>
          <a:latin typeface="+mn-lt"/>
        </a:defRPr>
      </a:lvl7pPr>
      <a:lvl8pPr marL="2476500" algn="l" defTabSz="852488" rtl="0" eaLnBrk="1" fontAlgn="base" hangingPunct="1">
        <a:spcBef>
          <a:spcPct val="20000"/>
        </a:spcBef>
        <a:spcAft>
          <a:spcPct val="0"/>
        </a:spcAft>
        <a:buSzPct val="25000"/>
        <a:buBlip>
          <a:blip r:embed="rId15"/>
        </a:buBlip>
        <a:tabLst>
          <a:tab pos="171450" algn="l"/>
        </a:tabLst>
        <a:defRPr sz="1700">
          <a:solidFill>
            <a:schemeClr val="tx1"/>
          </a:solidFill>
          <a:latin typeface="+mn-lt"/>
        </a:defRPr>
      </a:lvl8pPr>
      <a:lvl9pPr marL="2933700" algn="l" defTabSz="852488" rtl="0" eaLnBrk="1" fontAlgn="base" hangingPunct="1">
        <a:spcBef>
          <a:spcPct val="20000"/>
        </a:spcBef>
        <a:spcAft>
          <a:spcPct val="0"/>
        </a:spcAft>
        <a:buSzPct val="25000"/>
        <a:buBlip>
          <a:blip r:embed="rId15"/>
        </a:buBlip>
        <a:tabLst>
          <a:tab pos="171450" algn="l"/>
        </a:tabLst>
        <a:defRPr sz="17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ww.youtube.com/watch?v=CirqO70KudQ"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iki.einsatzleiterwiki.de/doku.php?id=brand:allgemein:schau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1ADCB63-510A-7945-9AC1-41E151F2AD6E}"/>
              </a:ext>
            </a:extLst>
          </p:cNvPr>
          <p:cNvSpPr>
            <a:spLocks noGrp="1"/>
          </p:cNvSpPr>
          <p:nvPr>
            <p:ph type="ctrTitle"/>
          </p:nvPr>
        </p:nvSpPr>
        <p:spPr/>
        <p:txBody>
          <a:bodyPr/>
          <a:lstStyle/>
          <a:p>
            <a:r>
              <a:rPr lang="de-DE" dirty="0"/>
              <a:t>Schaumeinsatz</a:t>
            </a:r>
          </a:p>
        </p:txBody>
      </p:sp>
      <p:sp>
        <p:nvSpPr>
          <p:cNvPr id="8" name="Untertitel 7">
            <a:extLst>
              <a:ext uri="{FF2B5EF4-FFF2-40B4-BE49-F238E27FC236}">
                <a16:creationId xmlns:a16="http://schemas.microsoft.com/office/drawing/2014/main" id="{00999F39-377B-1643-A686-274E7238C6E6}"/>
              </a:ext>
            </a:extLst>
          </p:cNvPr>
          <p:cNvSpPr>
            <a:spLocks noGrp="1"/>
          </p:cNvSpPr>
          <p:nvPr>
            <p:ph type="subTitle" idx="1"/>
          </p:nvPr>
        </p:nvSpPr>
        <p:spPr/>
        <p:txBody>
          <a:bodyPr/>
          <a:lstStyle/>
          <a:p>
            <a:r>
              <a:rPr lang="de-DE" dirty="0"/>
              <a:t>Webinar Kreisfeuerwehrverband Emmendingen</a:t>
            </a:r>
          </a:p>
          <a:p>
            <a:r>
              <a:rPr lang="de-DE" dirty="0"/>
              <a:t>25. März 2020</a:t>
            </a:r>
          </a:p>
        </p:txBody>
      </p:sp>
      <p:sp>
        <p:nvSpPr>
          <p:cNvPr id="4" name="Datumsplatzhalter 3">
            <a:extLst>
              <a:ext uri="{FF2B5EF4-FFF2-40B4-BE49-F238E27FC236}">
                <a16:creationId xmlns:a16="http://schemas.microsoft.com/office/drawing/2014/main" id="{F18A1D16-AABB-DD48-964B-32175A540DAF}"/>
              </a:ext>
            </a:extLst>
          </p:cNvPr>
          <p:cNvSpPr>
            <a:spLocks noGrp="1"/>
          </p:cNvSpPr>
          <p:nvPr>
            <p:ph type="dt" sz="half" idx="4294967295"/>
          </p:nvPr>
        </p:nvSpPr>
        <p:spPr>
          <a:xfrm>
            <a:off x="0" y="6343650"/>
            <a:ext cx="865188" cy="423863"/>
          </a:xfrm>
        </p:spPr>
        <p:txBody>
          <a:bodyPr/>
          <a:lstStyle/>
          <a:p>
            <a:pPr>
              <a:defRPr/>
            </a:pPr>
            <a:fld id="{28CFFB94-E095-BB48-A15B-A2E07C197BF0}" type="datetime4">
              <a:rPr lang="de-DE" smtClean="0"/>
              <a:t>25. März 2020</a:t>
            </a:fld>
            <a:endParaRPr lang="de-DE"/>
          </a:p>
        </p:txBody>
      </p:sp>
      <p:sp>
        <p:nvSpPr>
          <p:cNvPr id="5" name="Fußzeilenplatzhalter 4">
            <a:extLst>
              <a:ext uri="{FF2B5EF4-FFF2-40B4-BE49-F238E27FC236}">
                <a16:creationId xmlns:a16="http://schemas.microsoft.com/office/drawing/2014/main" id="{9491793B-8A1C-B24B-842B-59911CD3314D}"/>
              </a:ext>
            </a:extLst>
          </p:cNvPr>
          <p:cNvSpPr>
            <a:spLocks noGrp="1"/>
          </p:cNvSpPr>
          <p:nvPr>
            <p:ph type="ftr" sz="quarter" idx="4294967295"/>
          </p:nvPr>
        </p:nvSpPr>
        <p:spPr>
          <a:xfrm>
            <a:off x="0" y="6443663"/>
            <a:ext cx="5575300" cy="209550"/>
          </a:xfrm>
        </p:spPr>
        <p:txBody>
          <a:bodyPr/>
          <a:lstStyle/>
          <a:p>
            <a:pPr>
              <a:defRPr/>
            </a:pPr>
            <a:r>
              <a:rPr lang="de-DE"/>
              <a:t>Heß, Roman</a:t>
            </a:r>
            <a:endParaRPr lang="de-DE" dirty="0"/>
          </a:p>
        </p:txBody>
      </p:sp>
      <p:sp>
        <p:nvSpPr>
          <p:cNvPr id="6" name="Foliennummernplatzhalter 5">
            <a:extLst>
              <a:ext uri="{FF2B5EF4-FFF2-40B4-BE49-F238E27FC236}">
                <a16:creationId xmlns:a16="http://schemas.microsoft.com/office/drawing/2014/main" id="{6D98C85B-B356-094D-A0A4-B7C951E8DF59}"/>
              </a:ext>
            </a:extLst>
          </p:cNvPr>
          <p:cNvSpPr>
            <a:spLocks noGrp="1"/>
          </p:cNvSpPr>
          <p:nvPr>
            <p:ph type="sldNum" sz="quarter" idx="4294967295"/>
          </p:nvPr>
        </p:nvSpPr>
        <p:spPr>
          <a:xfrm>
            <a:off x="7920038" y="6435725"/>
            <a:ext cx="1223962" cy="217488"/>
          </a:xfrm>
        </p:spPr>
        <p:txBody>
          <a:bodyPr/>
          <a:lstStyle/>
          <a:p>
            <a:pPr>
              <a:defRPr/>
            </a:pPr>
            <a:r>
              <a:rPr lang="de-DE" altLang="de-DE"/>
              <a:t>- </a:t>
            </a:r>
            <a:fld id="{231AFFA5-8CBD-A24B-B618-AE4F45A755C5}" type="slidenum">
              <a:rPr lang="de-DE" altLang="de-DE" smtClean="0"/>
              <a:pPr>
                <a:defRPr/>
              </a:pPr>
              <a:t>1</a:t>
            </a:fld>
            <a:r>
              <a:rPr lang="de-DE" altLang="de-DE"/>
              <a:t> -</a:t>
            </a:r>
          </a:p>
        </p:txBody>
      </p:sp>
    </p:spTree>
    <p:extLst>
      <p:ext uri="{BB962C8B-B14F-4D97-AF65-F5344CB8AC3E}">
        <p14:creationId xmlns:p14="http://schemas.microsoft.com/office/powerpoint/2010/main" val="2034825624"/>
      </p:ext>
    </p:extLst>
  </p:cSld>
  <p:clrMapOvr>
    <a:masterClrMapping/>
  </p:clrMapOvr>
  <p:transition advTm="20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0A1C8B-F766-4546-9B4B-8FC6D1275E22}"/>
              </a:ext>
            </a:extLst>
          </p:cNvPr>
          <p:cNvSpPr>
            <a:spLocks noGrp="1"/>
          </p:cNvSpPr>
          <p:nvPr>
            <p:ph type="title"/>
          </p:nvPr>
        </p:nvSpPr>
        <p:spPr/>
        <p:txBody>
          <a:bodyPr/>
          <a:lstStyle/>
          <a:p>
            <a:r>
              <a:rPr lang="de-DE" dirty="0"/>
              <a:t>Irrtümer zu Löschschaum (1)</a:t>
            </a:r>
          </a:p>
        </p:txBody>
      </p:sp>
      <p:sp>
        <p:nvSpPr>
          <p:cNvPr id="4" name="Datumsplatzhalter 3">
            <a:extLst>
              <a:ext uri="{FF2B5EF4-FFF2-40B4-BE49-F238E27FC236}">
                <a16:creationId xmlns:a16="http://schemas.microsoft.com/office/drawing/2014/main" id="{CFF670F8-4544-1941-9E06-E3EF287EBFB7}"/>
              </a:ext>
            </a:extLst>
          </p:cNvPr>
          <p:cNvSpPr>
            <a:spLocks noGrp="1"/>
          </p:cNvSpPr>
          <p:nvPr>
            <p:ph type="dt" sz="half" idx="10"/>
          </p:nvPr>
        </p:nvSpPr>
        <p:spPr/>
        <p:txBody>
          <a:bodyPr/>
          <a:lstStyle/>
          <a:p>
            <a:pPr>
              <a:defRPr/>
            </a:pPr>
            <a:fld id="{8A8C33DF-AED9-5140-B47F-5064882BC5E4}" type="datetime4">
              <a:rPr lang="de-DE" smtClean="0"/>
              <a:t>25. März 2020</a:t>
            </a:fld>
            <a:endParaRPr lang="de-DE"/>
          </a:p>
        </p:txBody>
      </p:sp>
      <p:sp>
        <p:nvSpPr>
          <p:cNvPr id="5" name="Fußzeilenplatzhalter 4">
            <a:extLst>
              <a:ext uri="{FF2B5EF4-FFF2-40B4-BE49-F238E27FC236}">
                <a16:creationId xmlns:a16="http://schemas.microsoft.com/office/drawing/2014/main" id="{E1FF914A-F165-F84E-8C1B-B1739A1B85F5}"/>
              </a:ext>
            </a:extLst>
          </p:cNvPr>
          <p:cNvSpPr>
            <a:spLocks noGrp="1"/>
          </p:cNvSpPr>
          <p:nvPr>
            <p:ph type="ftr" sz="quarter" idx="11"/>
          </p:nvPr>
        </p:nvSpPr>
        <p:spPr/>
        <p:txBody>
          <a:bodyPr/>
          <a:lstStyle/>
          <a:p>
            <a:pPr>
              <a:defRPr/>
            </a:pPr>
            <a:r>
              <a:rPr lang="de-DE" dirty="0"/>
              <a:t>Heß, Roman</a:t>
            </a:r>
          </a:p>
        </p:txBody>
      </p:sp>
      <p:sp>
        <p:nvSpPr>
          <p:cNvPr id="6" name="Foliennummernplatzhalter 5">
            <a:extLst>
              <a:ext uri="{FF2B5EF4-FFF2-40B4-BE49-F238E27FC236}">
                <a16:creationId xmlns:a16="http://schemas.microsoft.com/office/drawing/2014/main" id="{B4F4D6B1-E219-464F-9269-71724E8972D0}"/>
              </a:ext>
            </a:extLst>
          </p:cNvPr>
          <p:cNvSpPr>
            <a:spLocks noGrp="1"/>
          </p:cNvSpPr>
          <p:nvPr>
            <p:ph type="sldNum" sz="quarter" idx="12"/>
          </p:nvPr>
        </p:nvSpPr>
        <p:spPr/>
        <p:txBody>
          <a:bodyPr/>
          <a:lstStyle/>
          <a:p>
            <a:pPr>
              <a:defRPr/>
            </a:pPr>
            <a:r>
              <a:rPr lang="de-DE" altLang="de-DE"/>
              <a:t>- </a:t>
            </a:r>
            <a:fld id="{231AFFA5-8CBD-A24B-B618-AE4F45A755C5}" type="slidenum">
              <a:rPr lang="de-DE" altLang="de-DE" smtClean="0"/>
              <a:pPr>
                <a:defRPr/>
              </a:pPr>
              <a:t>10</a:t>
            </a:fld>
            <a:r>
              <a:rPr lang="de-DE" altLang="de-DE"/>
              <a:t> -</a:t>
            </a:r>
          </a:p>
        </p:txBody>
      </p:sp>
      <p:sp>
        <p:nvSpPr>
          <p:cNvPr id="10" name="Inhaltsplatzhalter 2">
            <a:extLst>
              <a:ext uri="{FF2B5EF4-FFF2-40B4-BE49-F238E27FC236}">
                <a16:creationId xmlns:a16="http://schemas.microsoft.com/office/drawing/2014/main" id="{93814801-B590-5B40-8F28-E061FCD4F2F0}"/>
              </a:ext>
            </a:extLst>
          </p:cNvPr>
          <p:cNvSpPr>
            <a:spLocks noGrp="1"/>
          </p:cNvSpPr>
          <p:nvPr>
            <p:ph idx="1"/>
          </p:nvPr>
        </p:nvSpPr>
        <p:spPr>
          <a:xfrm>
            <a:off x="41275" y="1341438"/>
            <a:ext cx="8562975" cy="4967287"/>
          </a:xfrm>
        </p:spPr>
        <p:txBody>
          <a:bodyPr>
            <a:normAutofit fontScale="92500" lnSpcReduction="10000"/>
          </a:bodyPr>
          <a:lstStyle/>
          <a:p>
            <a:r>
              <a:rPr lang="de-DE" sz="2400" dirty="0"/>
              <a:t>Irrtum 1: Schaum ist gleich Schaum!</a:t>
            </a:r>
          </a:p>
          <a:p>
            <a:r>
              <a:rPr lang="de-DE" dirty="0">
                <a:solidFill>
                  <a:srgbClr val="FF0000"/>
                </a:solidFill>
              </a:rPr>
              <a:t>Falsch</a:t>
            </a:r>
            <a:r>
              <a:rPr lang="de-DE" dirty="0"/>
              <a:t>. Es gibt eine Vielzahl unterschiedlicher Schaumlöschmittel mit verschiedenen Einsatz-Schwerpunkten und unterschiedlichen umwelttechnischen Eigenschaften. Mehrbereich- und Class-A-Schaumlöschmittel bieten sehr breite Einsatzspektren, was der Einsatzvielfalt von kommunalen Feuerwehren sehr entgegenkommt. In der Regel sind diese Schaumlöschmittel fluorfrei und zu 100 Prozent biologisch abbaubar. Mehrbereich-Schaumlöschmittel sind in der Regel zum Erzeugen von Netzwasser, Schwerschaum, Mittelschaum und Leichtschaum geeignet (hierbei unbedingt die mitgelieferten Angaben auf den Datenblättern beachten).</a:t>
            </a:r>
          </a:p>
          <a:p>
            <a:r>
              <a:rPr lang="de-DE" dirty="0"/>
              <a:t>© Feuerwehr Magazin</a:t>
            </a:r>
          </a:p>
          <a:p>
            <a:endParaRPr lang="de-DE" dirty="0"/>
          </a:p>
        </p:txBody>
      </p:sp>
    </p:spTree>
    <p:extLst>
      <p:ext uri="{BB962C8B-B14F-4D97-AF65-F5344CB8AC3E}">
        <p14:creationId xmlns:p14="http://schemas.microsoft.com/office/powerpoint/2010/main" val="105334041"/>
      </p:ext>
    </p:extLst>
  </p:cSld>
  <p:clrMapOvr>
    <a:masterClrMapping/>
  </p:clrMapOvr>
  <p:transition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additive="base">
                                        <p:cTn id="7" dur="500"/>
                                        <p:tgtEl>
                                          <p:spTgt spid="10">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175F9C-1D1C-2246-8051-B032E7D71B0B}"/>
              </a:ext>
            </a:extLst>
          </p:cNvPr>
          <p:cNvSpPr>
            <a:spLocks noGrp="1"/>
          </p:cNvSpPr>
          <p:nvPr>
            <p:ph type="title"/>
          </p:nvPr>
        </p:nvSpPr>
        <p:spPr/>
        <p:txBody>
          <a:bodyPr/>
          <a:lstStyle/>
          <a:p>
            <a:r>
              <a:rPr lang="de-DE" dirty="0"/>
              <a:t>Irrtümer zu Löschschaum (2)</a:t>
            </a:r>
          </a:p>
        </p:txBody>
      </p:sp>
      <p:sp>
        <p:nvSpPr>
          <p:cNvPr id="4" name="Datumsplatzhalter 3">
            <a:extLst>
              <a:ext uri="{FF2B5EF4-FFF2-40B4-BE49-F238E27FC236}">
                <a16:creationId xmlns:a16="http://schemas.microsoft.com/office/drawing/2014/main" id="{809D26B7-BA5E-0C43-9C39-D95E8A14DF4D}"/>
              </a:ext>
            </a:extLst>
          </p:cNvPr>
          <p:cNvSpPr>
            <a:spLocks noGrp="1"/>
          </p:cNvSpPr>
          <p:nvPr>
            <p:ph type="dt" sz="half" idx="10"/>
          </p:nvPr>
        </p:nvSpPr>
        <p:spPr/>
        <p:txBody>
          <a:bodyPr/>
          <a:lstStyle/>
          <a:p>
            <a:pPr>
              <a:defRPr/>
            </a:pPr>
            <a:fld id="{8A8C33DF-AED9-5140-B47F-5064882BC5E4}" type="datetime4">
              <a:rPr lang="de-DE" smtClean="0"/>
              <a:t>25. März 2020</a:t>
            </a:fld>
            <a:endParaRPr lang="de-DE"/>
          </a:p>
        </p:txBody>
      </p:sp>
      <p:sp>
        <p:nvSpPr>
          <p:cNvPr id="5" name="Fußzeilenplatzhalter 4">
            <a:extLst>
              <a:ext uri="{FF2B5EF4-FFF2-40B4-BE49-F238E27FC236}">
                <a16:creationId xmlns:a16="http://schemas.microsoft.com/office/drawing/2014/main" id="{5C5449B1-616B-BF41-917F-B0A1CE4F227C}"/>
              </a:ext>
            </a:extLst>
          </p:cNvPr>
          <p:cNvSpPr>
            <a:spLocks noGrp="1"/>
          </p:cNvSpPr>
          <p:nvPr>
            <p:ph type="ftr" sz="quarter" idx="11"/>
          </p:nvPr>
        </p:nvSpPr>
        <p:spPr/>
        <p:txBody>
          <a:bodyPr/>
          <a:lstStyle/>
          <a:p>
            <a:pPr>
              <a:defRPr/>
            </a:pPr>
            <a:r>
              <a:rPr lang="de-DE"/>
              <a:t>Heß, Roman</a:t>
            </a:r>
          </a:p>
        </p:txBody>
      </p:sp>
      <p:sp>
        <p:nvSpPr>
          <p:cNvPr id="6" name="Foliennummernplatzhalter 5">
            <a:extLst>
              <a:ext uri="{FF2B5EF4-FFF2-40B4-BE49-F238E27FC236}">
                <a16:creationId xmlns:a16="http://schemas.microsoft.com/office/drawing/2014/main" id="{B5CD5189-C2DA-1440-A69D-F22A2A686BA8}"/>
              </a:ext>
            </a:extLst>
          </p:cNvPr>
          <p:cNvSpPr>
            <a:spLocks noGrp="1"/>
          </p:cNvSpPr>
          <p:nvPr>
            <p:ph type="sldNum" sz="quarter" idx="12"/>
          </p:nvPr>
        </p:nvSpPr>
        <p:spPr/>
        <p:txBody>
          <a:bodyPr/>
          <a:lstStyle/>
          <a:p>
            <a:pPr>
              <a:defRPr/>
            </a:pPr>
            <a:r>
              <a:rPr lang="de-DE" altLang="de-DE"/>
              <a:t>- </a:t>
            </a:r>
            <a:fld id="{231AFFA5-8CBD-A24B-B618-AE4F45A755C5}" type="slidenum">
              <a:rPr lang="de-DE" altLang="de-DE" smtClean="0"/>
              <a:pPr>
                <a:defRPr/>
              </a:pPr>
              <a:t>11</a:t>
            </a:fld>
            <a:r>
              <a:rPr lang="de-DE" altLang="de-DE"/>
              <a:t> -</a:t>
            </a:r>
          </a:p>
        </p:txBody>
      </p:sp>
      <p:sp>
        <p:nvSpPr>
          <p:cNvPr id="7" name="Inhaltsplatzhalter 2">
            <a:extLst>
              <a:ext uri="{FF2B5EF4-FFF2-40B4-BE49-F238E27FC236}">
                <a16:creationId xmlns:a16="http://schemas.microsoft.com/office/drawing/2014/main" id="{E5C6FBBB-CB4D-CF48-AD8F-47C5AB5A396D}"/>
              </a:ext>
            </a:extLst>
          </p:cNvPr>
          <p:cNvSpPr>
            <a:spLocks noGrp="1"/>
          </p:cNvSpPr>
          <p:nvPr>
            <p:ph idx="1"/>
          </p:nvPr>
        </p:nvSpPr>
        <p:spPr>
          <a:xfrm>
            <a:off x="41275" y="1341438"/>
            <a:ext cx="8562975" cy="4967287"/>
          </a:xfrm>
        </p:spPr>
        <p:txBody>
          <a:bodyPr>
            <a:normAutofit/>
          </a:bodyPr>
          <a:lstStyle/>
          <a:p>
            <a:r>
              <a:rPr lang="de-DE" sz="2400" dirty="0"/>
              <a:t>Irrtum 2: Schaumlöschmittel verpesten die Umwelt!</a:t>
            </a:r>
          </a:p>
          <a:p>
            <a:r>
              <a:rPr lang="de-DE" dirty="0">
                <a:solidFill>
                  <a:srgbClr val="FF0000"/>
                </a:solidFill>
              </a:rPr>
              <a:t>Nein</a:t>
            </a:r>
            <a:r>
              <a:rPr lang="de-DE" dirty="0"/>
              <a:t>. Richtig eingesetzt, sind Löschschäume hocheffizient und helfen, die eigentliche Umweltkatastrophe – das Brandereignis – schnell und mit weniger Löschmitteleinsatz zu bekämpfen. Das minimiert die Rauchgasemissionen, senkt die Menge an (durch das Brandereignis) kontaminierten Löschwasser und minimiert Wasserschäden.</a:t>
            </a:r>
          </a:p>
          <a:p>
            <a:endParaRPr lang="de-DE" dirty="0"/>
          </a:p>
          <a:p>
            <a:r>
              <a:rPr lang="de-DE" dirty="0"/>
              <a:t>© Feuerwehr Magazin</a:t>
            </a:r>
          </a:p>
          <a:p>
            <a:endParaRPr lang="de-DE" dirty="0"/>
          </a:p>
        </p:txBody>
      </p:sp>
    </p:spTree>
    <p:extLst>
      <p:ext uri="{BB962C8B-B14F-4D97-AF65-F5344CB8AC3E}">
        <p14:creationId xmlns:p14="http://schemas.microsoft.com/office/powerpoint/2010/main" val="3793105226"/>
      </p:ext>
    </p:extLst>
  </p:cSld>
  <p:clrMapOvr>
    <a:masterClrMapping/>
  </p:clrMapOvr>
  <p:transition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p:tgtEl>
                                          <p:spTgt spid="7">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B5F56C-6112-7841-99F8-5E45920AEA8A}"/>
              </a:ext>
            </a:extLst>
          </p:cNvPr>
          <p:cNvSpPr>
            <a:spLocks noGrp="1"/>
          </p:cNvSpPr>
          <p:nvPr>
            <p:ph type="title"/>
          </p:nvPr>
        </p:nvSpPr>
        <p:spPr/>
        <p:txBody>
          <a:bodyPr/>
          <a:lstStyle/>
          <a:p>
            <a:r>
              <a:rPr lang="de-DE" dirty="0"/>
              <a:t>Irrtümer zu Löschschaum (3)</a:t>
            </a:r>
          </a:p>
        </p:txBody>
      </p:sp>
      <p:sp>
        <p:nvSpPr>
          <p:cNvPr id="4" name="Datumsplatzhalter 3">
            <a:extLst>
              <a:ext uri="{FF2B5EF4-FFF2-40B4-BE49-F238E27FC236}">
                <a16:creationId xmlns:a16="http://schemas.microsoft.com/office/drawing/2014/main" id="{ECB59652-5A5F-4144-84C9-FC266504AFE5}"/>
              </a:ext>
            </a:extLst>
          </p:cNvPr>
          <p:cNvSpPr>
            <a:spLocks noGrp="1"/>
          </p:cNvSpPr>
          <p:nvPr>
            <p:ph type="dt" sz="half" idx="10"/>
          </p:nvPr>
        </p:nvSpPr>
        <p:spPr/>
        <p:txBody>
          <a:bodyPr/>
          <a:lstStyle/>
          <a:p>
            <a:pPr>
              <a:defRPr/>
            </a:pPr>
            <a:fld id="{8A8C33DF-AED9-5140-B47F-5064882BC5E4}" type="datetime4">
              <a:rPr lang="de-DE" smtClean="0"/>
              <a:t>25. März 2020</a:t>
            </a:fld>
            <a:endParaRPr lang="de-DE"/>
          </a:p>
        </p:txBody>
      </p:sp>
      <p:sp>
        <p:nvSpPr>
          <p:cNvPr id="5" name="Fußzeilenplatzhalter 4">
            <a:extLst>
              <a:ext uri="{FF2B5EF4-FFF2-40B4-BE49-F238E27FC236}">
                <a16:creationId xmlns:a16="http://schemas.microsoft.com/office/drawing/2014/main" id="{DE0181D8-539E-8D4D-9495-D5E01F60FE0D}"/>
              </a:ext>
            </a:extLst>
          </p:cNvPr>
          <p:cNvSpPr>
            <a:spLocks noGrp="1"/>
          </p:cNvSpPr>
          <p:nvPr>
            <p:ph type="ftr" sz="quarter" idx="11"/>
          </p:nvPr>
        </p:nvSpPr>
        <p:spPr/>
        <p:txBody>
          <a:bodyPr/>
          <a:lstStyle/>
          <a:p>
            <a:pPr>
              <a:defRPr/>
            </a:pPr>
            <a:r>
              <a:rPr lang="de-DE"/>
              <a:t>Heß, Roman</a:t>
            </a:r>
          </a:p>
        </p:txBody>
      </p:sp>
      <p:sp>
        <p:nvSpPr>
          <p:cNvPr id="6" name="Foliennummernplatzhalter 5">
            <a:extLst>
              <a:ext uri="{FF2B5EF4-FFF2-40B4-BE49-F238E27FC236}">
                <a16:creationId xmlns:a16="http://schemas.microsoft.com/office/drawing/2014/main" id="{A82645A8-BAE7-B141-9D3A-9F1C2A2DCEE8}"/>
              </a:ext>
            </a:extLst>
          </p:cNvPr>
          <p:cNvSpPr>
            <a:spLocks noGrp="1"/>
          </p:cNvSpPr>
          <p:nvPr>
            <p:ph type="sldNum" sz="quarter" idx="12"/>
          </p:nvPr>
        </p:nvSpPr>
        <p:spPr/>
        <p:txBody>
          <a:bodyPr/>
          <a:lstStyle/>
          <a:p>
            <a:pPr>
              <a:defRPr/>
            </a:pPr>
            <a:r>
              <a:rPr lang="de-DE" altLang="de-DE"/>
              <a:t>- </a:t>
            </a:r>
            <a:fld id="{231AFFA5-8CBD-A24B-B618-AE4F45A755C5}" type="slidenum">
              <a:rPr lang="de-DE" altLang="de-DE" smtClean="0"/>
              <a:pPr>
                <a:defRPr/>
              </a:pPr>
              <a:t>12</a:t>
            </a:fld>
            <a:r>
              <a:rPr lang="de-DE" altLang="de-DE"/>
              <a:t> -</a:t>
            </a:r>
          </a:p>
        </p:txBody>
      </p:sp>
      <p:sp>
        <p:nvSpPr>
          <p:cNvPr id="10" name="Inhaltsplatzhalter 2">
            <a:extLst>
              <a:ext uri="{FF2B5EF4-FFF2-40B4-BE49-F238E27FC236}">
                <a16:creationId xmlns:a16="http://schemas.microsoft.com/office/drawing/2014/main" id="{DCFCD076-82FC-904B-9EB0-6173B30AFD9E}"/>
              </a:ext>
            </a:extLst>
          </p:cNvPr>
          <p:cNvSpPr>
            <a:spLocks noGrp="1"/>
          </p:cNvSpPr>
          <p:nvPr>
            <p:ph idx="1"/>
          </p:nvPr>
        </p:nvSpPr>
        <p:spPr>
          <a:xfrm>
            <a:off x="41275" y="1341438"/>
            <a:ext cx="8562975" cy="4967287"/>
          </a:xfrm>
        </p:spPr>
        <p:txBody>
          <a:bodyPr>
            <a:normAutofit lnSpcReduction="10000"/>
          </a:bodyPr>
          <a:lstStyle/>
          <a:p>
            <a:r>
              <a:rPr lang="de-DE" sz="2400" dirty="0"/>
              <a:t>Irrtum 3: Bisher haben wir noch alles mit Wasser gelöscht!</a:t>
            </a:r>
          </a:p>
          <a:p>
            <a:r>
              <a:rPr lang="de-DE" dirty="0"/>
              <a:t>Das mag stimmen. Aber war der Löscheinsatz auch effizient? Für viele Brandereignisse ist Schaum das wesentlich effizientere Löschmittel. Selbst wenn sich das jeweilige Schadenereignis auch mit Wasser bekämpfen ließe, kann mit Schaum die Menge an kontaminierten Löschwasser erheblich reduziert werden, die ansonsten ungehindert in die Umwelt oder die Kanalisation gelangen würde. Die Zugabe von Schaummittel reduziert also in vielen Fällen die Einsatzzeit und den Löschmittelverbrauch.</a:t>
            </a:r>
          </a:p>
          <a:p>
            <a:r>
              <a:rPr lang="de-DE" dirty="0"/>
              <a:t>© Feuerwehr Magazin</a:t>
            </a:r>
          </a:p>
        </p:txBody>
      </p:sp>
    </p:spTree>
    <p:extLst>
      <p:ext uri="{BB962C8B-B14F-4D97-AF65-F5344CB8AC3E}">
        <p14:creationId xmlns:p14="http://schemas.microsoft.com/office/powerpoint/2010/main" val="1678146266"/>
      </p:ext>
    </p:extLst>
  </p:cSld>
  <p:clrMapOvr>
    <a:masterClrMapping/>
  </p:clrMapOvr>
  <p:transition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additive="base">
                                        <p:cTn id="7" dur="500"/>
                                        <p:tgtEl>
                                          <p:spTgt spid="10">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A5706B-4003-944E-98C3-1FEF4C16F31E}"/>
              </a:ext>
            </a:extLst>
          </p:cNvPr>
          <p:cNvSpPr>
            <a:spLocks noGrp="1"/>
          </p:cNvSpPr>
          <p:nvPr>
            <p:ph type="title"/>
          </p:nvPr>
        </p:nvSpPr>
        <p:spPr/>
        <p:txBody>
          <a:bodyPr/>
          <a:lstStyle/>
          <a:p>
            <a:r>
              <a:rPr lang="de-DE" dirty="0"/>
              <a:t>Irrtümer zu Löschschaum (4)</a:t>
            </a:r>
          </a:p>
        </p:txBody>
      </p:sp>
      <p:sp>
        <p:nvSpPr>
          <p:cNvPr id="4" name="Datumsplatzhalter 3">
            <a:extLst>
              <a:ext uri="{FF2B5EF4-FFF2-40B4-BE49-F238E27FC236}">
                <a16:creationId xmlns:a16="http://schemas.microsoft.com/office/drawing/2014/main" id="{202FEA3B-7F26-3040-8124-E024B223E564}"/>
              </a:ext>
            </a:extLst>
          </p:cNvPr>
          <p:cNvSpPr>
            <a:spLocks noGrp="1"/>
          </p:cNvSpPr>
          <p:nvPr>
            <p:ph type="dt" sz="half" idx="10"/>
          </p:nvPr>
        </p:nvSpPr>
        <p:spPr/>
        <p:txBody>
          <a:bodyPr/>
          <a:lstStyle/>
          <a:p>
            <a:pPr>
              <a:defRPr/>
            </a:pPr>
            <a:fld id="{8A8C33DF-AED9-5140-B47F-5064882BC5E4}" type="datetime4">
              <a:rPr lang="de-DE" smtClean="0"/>
              <a:t>25. März 2020</a:t>
            </a:fld>
            <a:endParaRPr lang="de-DE"/>
          </a:p>
        </p:txBody>
      </p:sp>
      <p:sp>
        <p:nvSpPr>
          <p:cNvPr id="5" name="Fußzeilenplatzhalter 4">
            <a:extLst>
              <a:ext uri="{FF2B5EF4-FFF2-40B4-BE49-F238E27FC236}">
                <a16:creationId xmlns:a16="http://schemas.microsoft.com/office/drawing/2014/main" id="{A0FDCB0E-C09D-D644-9AAE-E0582B06FA8A}"/>
              </a:ext>
            </a:extLst>
          </p:cNvPr>
          <p:cNvSpPr>
            <a:spLocks noGrp="1"/>
          </p:cNvSpPr>
          <p:nvPr>
            <p:ph type="ftr" sz="quarter" idx="11"/>
          </p:nvPr>
        </p:nvSpPr>
        <p:spPr/>
        <p:txBody>
          <a:bodyPr/>
          <a:lstStyle/>
          <a:p>
            <a:pPr>
              <a:defRPr/>
            </a:pPr>
            <a:r>
              <a:rPr lang="de-DE"/>
              <a:t>Heß, Roman</a:t>
            </a:r>
          </a:p>
        </p:txBody>
      </p:sp>
      <p:sp>
        <p:nvSpPr>
          <p:cNvPr id="6" name="Foliennummernplatzhalter 5">
            <a:extLst>
              <a:ext uri="{FF2B5EF4-FFF2-40B4-BE49-F238E27FC236}">
                <a16:creationId xmlns:a16="http://schemas.microsoft.com/office/drawing/2014/main" id="{DE779927-0B5C-BB4D-A658-1BD711967CE8}"/>
              </a:ext>
            </a:extLst>
          </p:cNvPr>
          <p:cNvSpPr>
            <a:spLocks noGrp="1"/>
          </p:cNvSpPr>
          <p:nvPr>
            <p:ph type="sldNum" sz="quarter" idx="12"/>
          </p:nvPr>
        </p:nvSpPr>
        <p:spPr/>
        <p:txBody>
          <a:bodyPr/>
          <a:lstStyle/>
          <a:p>
            <a:pPr>
              <a:defRPr/>
            </a:pPr>
            <a:r>
              <a:rPr lang="de-DE" altLang="de-DE"/>
              <a:t>- </a:t>
            </a:r>
            <a:fld id="{231AFFA5-8CBD-A24B-B618-AE4F45A755C5}" type="slidenum">
              <a:rPr lang="de-DE" altLang="de-DE" smtClean="0"/>
              <a:pPr>
                <a:defRPr/>
              </a:pPr>
              <a:t>13</a:t>
            </a:fld>
            <a:r>
              <a:rPr lang="de-DE" altLang="de-DE"/>
              <a:t> -</a:t>
            </a:r>
          </a:p>
        </p:txBody>
      </p:sp>
      <p:sp>
        <p:nvSpPr>
          <p:cNvPr id="9" name="Inhaltsplatzhalter 2">
            <a:extLst>
              <a:ext uri="{FF2B5EF4-FFF2-40B4-BE49-F238E27FC236}">
                <a16:creationId xmlns:a16="http://schemas.microsoft.com/office/drawing/2014/main" id="{185F7354-6A49-4D49-9B5C-8E22E5C56702}"/>
              </a:ext>
            </a:extLst>
          </p:cNvPr>
          <p:cNvSpPr>
            <a:spLocks noGrp="1"/>
          </p:cNvSpPr>
          <p:nvPr>
            <p:ph idx="1"/>
          </p:nvPr>
        </p:nvSpPr>
        <p:spPr>
          <a:xfrm>
            <a:off x="41275" y="1341438"/>
            <a:ext cx="8562975" cy="4967287"/>
          </a:xfrm>
        </p:spPr>
        <p:txBody>
          <a:bodyPr>
            <a:normAutofit fontScale="92500" lnSpcReduction="20000"/>
          </a:bodyPr>
          <a:lstStyle/>
          <a:p>
            <a:r>
              <a:rPr lang="de-DE" sz="2400" dirty="0"/>
              <a:t>Irrtum 4: Zum Löschen mit Schaum werden Schaumrohre benötigt!</a:t>
            </a:r>
          </a:p>
          <a:p>
            <a:r>
              <a:rPr lang="de-DE" dirty="0">
                <a:solidFill>
                  <a:srgbClr val="FF0000"/>
                </a:solidFill>
              </a:rPr>
              <a:t>Falsch</a:t>
            </a:r>
            <a:r>
              <a:rPr lang="de-DE" dirty="0"/>
              <a:t>. Zum Löschen mit Schaum sind die mittlerweile üblichen Hohlstrahlrohre ebenfalls bestens geeignet. Bereits ohne die zusätzlichen Schaumadapter erreichen diese Rohre </a:t>
            </a:r>
            <a:r>
              <a:rPr lang="de-DE" dirty="0" err="1"/>
              <a:t>Verschäumungszahlen</a:t>
            </a:r>
            <a:r>
              <a:rPr lang="de-DE" dirty="0"/>
              <a:t> (VZ) zwischen 3 und 7 und arbeiten damit im Schwerschaumbereich. Werden höhere </a:t>
            </a:r>
            <a:r>
              <a:rPr lang="de-DE" dirty="0" err="1"/>
              <a:t>Verschäumungen</a:t>
            </a:r>
            <a:r>
              <a:rPr lang="de-DE" dirty="0"/>
              <a:t> benötigt, kann mit optional erhältlichen Schaumadaptern für Schwer- oder Mittelschaum gearbeitet werden. Ein weiterer Vorteil: Je nach Konstruktion der Rohre und Adapter können damit wesentlich bessere Wurfweiten erreicht werden, als mit den konventionellen Schaumrohren. Wie bei allen Armaturen gilt auch hier: Nach dem Einsatz gründlich spülen.</a:t>
            </a:r>
          </a:p>
          <a:p>
            <a:r>
              <a:rPr lang="de-DE" dirty="0"/>
              <a:t>© Feuerwehr Magazin</a:t>
            </a:r>
          </a:p>
        </p:txBody>
      </p:sp>
    </p:spTree>
    <p:extLst>
      <p:ext uri="{BB962C8B-B14F-4D97-AF65-F5344CB8AC3E}">
        <p14:creationId xmlns:p14="http://schemas.microsoft.com/office/powerpoint/2010/main" val="534776286"/>
      </p:ext>
    </p:extLst>
  </p:cSld>
  <p:clrMapOvr>
    <a:masterClrMapping/>
  </p:clrMapOvr>
  <p:transition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p:tgtEl>
                                          <p:spTgt spid="9">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37E6AD-459B-724F-B021-6812DF52ADAD}"/>
              </a:ext>
            </a:extLst>
          </p:cNvPr>
          <p:cNvSpPr>
            <a:spLocks noGrp="1"/>
          </p:cNvSpPr>
          <p:nvPr>
            <p:ph type="title"/>
          </p:nvPr>
        </p:nvSpPr>
        <p:spPr/>
        <p:txBody>
          <a:bodyPr/>
          <a:lstStyle/>
          <a:p>
            <a:r>
              <a:rPr lang="de-DE" dirty="0"/>
              <a:t>Irrtümer zu Löschschaum (5)</a:t>
            </a:r>
          </a:p>
        </p:txBody>
      </p:sp>
      <p:sp>
        <p:nvSpPr>
          <p:cNvPr id="4" name="Datumsplatzhalter 3">
            <a:extLst>
              <a:ext uri="{FF2B5EF4-FFF2-40B4-BE49-F238E27FC236}">
                <a16:creationId xmlns:a16="http://schemas.microsoft.com/office/drawing/2014/main" id="{2685829F-E80F-B542-8891-4E96E4882DA8}"/>
              </a:ext>
            </a:extLst>
          </p:cNvPr>
          <p:cNvSpPr>
            <a:spLocks noGrp="1"/>
          </p:cNvSpPr>
          <p:nvPr>
            <p:ph type="dt" sz="half" idx="10"/>
          </p:nvPr>
        </p:nvSpPr>
        <p:spPr/>
        <p:txBody>
          <a:bodyPr/>
          <a:lstStyle/>
          <a:p>
            <a:pPr>
              <a:defRPr/>
            </a:pPr>
            <a:fld id="{8A8C33DF-AED9-5140-B47F-5064882BC5E4}" type="datetime4">
              <a:rPr lang="de-DE" smtClean="0"/>
              <a:t>25. März 2020</a:t>
            </a:fld>
            <a:endParaRPr lang="de-DE"/>
          </a:p>
        </p:txBody>
      </p:sp>
      <p:sp>
        <p:nvSpPr>
          <p:cNvPr id="5" name="Fußzeilenplatzhalter 4">
            <a:extLst>
              <a:ext uri="{FF2B5EF4-FFF2-40B4-BE49-F238E27FC236}">
                <a16:creationId xmlns:a16="http://schemas.microsoft.com/office/drawing/2014/main" id="{59E1AC3F-7E4F-E145-A2CC-0BAE7E6F49EF}"/>
              </a:ext>
            </a:extLst>
          </p:cNvPr>
          <p:cNvSpPr>
            <a:spLocks noGrp="1"/>
          </p:cNvSpPr>
          <p:nvPr>
            <p:ph type="ftr" sz="quarter" idx="11"/>
          </p:nvPr>
        </p:nvSpPr>
        <p:spPr/>
        <p:txBody>
          <a:bodyPr/>
          <a:lstStyle/>
          <a:p>
            <a:pPr>
              <a:defRPr/>
            </a:pPr>
            <a:r>
              <a:rPr lang="de-DE"/>
              <a:t>Heß, Roman</a:t>
            </a:r>
          </a:p>
        </p:txBody>
      </p:sp>
      <p:sp>
        <p:nvSpPr>
          <p:cNvPr id="6" name="Foliennummernplatzhalter 5">
            <a:extLst>
              <a:ext uri="{FF2B5EF4-FFF2-40B4-BE49-F238E27FC236}">
                <a16:creationId xmlns:a16="http://schemas.microsoft.com/office/drawing/2014/main" id="{24401B2A-A43C-4743-B293-ECE88ED14A2D}"/>
              </a:ext>
            </a:extLst>
          </p:cNvPr>
          <p:cNvSpPr>
            <a:spLocks noGrp="1"/>
          </p:cNvSpPr>
          <p:nvPr>
            <p:ph type="sldNum" sz="quarter" idx="12"/>
          </p:nvPr>
        </p:nvSpPr>
        <p:spPr/>
        <p:txBody>
          <a:bodyPr/>
          <a:lstStyle/>
          <a:p>
            <a:pPr>
              <a:defRPr/>
            </a:pPr>
            <a:r>
              <a:rPr lang="de-DE" altLang="de-DE"/>
              <a:t>- </a:t>
            </a:r>
            <a:fld id="{231AFFA5-8CBD-A24B-B618-AE4F45A755C5}" type="slidenum">
              <a:rPr lang="de-DE" altLang="de-DE" smtClean="0"/>
              <a:pPr>
                <a:defRPr/>
              </a:pPr>
              <a:t>14</a:t>
            </a:fld>
            <a:r>
              <a:rPr lang="de-DE" altLang="de-DE"/>
              <a:t> -</a:t>
            </a:r>
          </a:p>
        </p:txBody>
      </p:sp>
      <p:sp>
        <p:nvSpPr>
          <p:cNvPr id="9" name="Inhaltsplatzhalter 2">
            <a:extLst>
              <a:ext uri="{FF2B5EF4-FFF2-40B4-BE49-F238E27FC236}">
                <a16:creationId xmlns:a16="http://schemas.microsoft.com/office/drawing/2014/main" id="{2DE69EEA-17C3-2A4F-AECC-618B484FCA0A}"/>
              </a:ext>
            </a:extLst>
          </p:cNvPr>
          <p:cNvSpPr>
            <a:spLocks noGrp="1"/>
          </p:cNvSpPr>
          <p:nvPr>
            <p:ph idx="1"/>
          </p:nvPr>
        </p:nvSpPr>
        <p:spPr>
          <a:xfrm>
            <a:off x="41275" y="1341438"/>
            <a:ext cx="8562975" cy="4967287"/>
          </a:xfrm>
        </p:spPr>
        <p:txBody>
          <a:bodyPr>
            <a:normAutofit fontScale="55000" lnSpcReduction="20000"/>
          </a:bodyPr>
          <a:lstStyle/>
          <a:p>
            <a:r>
              <a:rPr lang="de-DE" sz="2400" dirty="0"/>
              <a:t>Irrtum 5: Die Konzentration/Zumischrate spielt eh keine Rolle!</a:t>
            </a:r>
          </a:p>
          <a:p>
            <a:pPr marL="0" indent="0">
              <a:buNone/>
            </a:pPr>
            <a:r>
              <a:rPr lang="de-DE" sz="2400" dirty="0"/>
              <a:t>Die mitgeführten Schaummittelmengen entscheiden im Zusammenhang mit den Einsatzkonzentrationen über den taktischen Einsatzwert der Schaummittelmenge. In Bezug auf einen 20 Liter Kanister Schaummittel bedeutet dies, dass mit einem 3-prozentigen Schaummittel 667 Liter Wasser-Schaummittel-Gemisch (</a:t>
            </a:r>
            <a:r>
              <a:rPr lang="de-DE" sz="2400" dirty="0" err="1"/>
              <a:t>Premix</a:t>
            </a:r>
            <a:r>
              <a:rPr lang="de-DE" sz="2400" dirty="0"/>
              <a:t>) erzeugt werden können. Danach ist der Kanister leer. Wird stattdessen ein Schaumlöschmittel eingesetzt, das nur mit 0,5 Prozent zugemischt werden muss, ist der taktische Einsatzwert der 20 Liter Konzentrat sechsmal höher. Es können demnach 4.000 Liter </a:t>
            </a:r>
            <a:r>
              <a:rPr lang="de-DE" sz="2400" dirty="0" err="1"/>
              <a:t>Premix</a:t>
            </a:r>
            <a:r>
              <a:rPr lang="de-DE" sz="2400" dirty="0"/>
              <a:t> erzeugt werden. Da es für eine Feuerwehr erhebliche Vorteile hat, wenn der Einsatzwert so hoch wie möglich ist, geht der Trend zu Schaumlöschmitteln mit geringen Zumischraten. Das erfordert allerdings </a:t>
            </a:r>
            <a:r>
              <a:rPr lang="de-DE" sz="2400" dirty="0" err="1"/>
              <a:t>Zumischer</a:t>
            </a:r>
            <a:r>
              <a:rPr lang="de-DE" sz="2400" dirty="0"/>
              <a:t>, die diese kleinen Mengen dem Löschwasser exakt </a:t>
            </a:r>
            <a:r>
              <a:rPr lang="de-DE" sz="2400" dirty="0" err="1"/>
              <a:t>zudosieren</a:t>
            </a:r>
            <a:r>
              <a:rPr lang="de-DE" sz="2400" dirty="0"/>
              <a:t> können. Fällt die tatsächliche Zumischrate aufgrund von Ungenauigkeiten geringer aus, hat das einen negativen Einfluss auf die Löscheffizienz und die Rückbrandbeständigkeit des Löschschaumes. Fällt die Zumischrate zu hoch aus, ergeben sich negative Tendenzen für die Rückbrandbeständigkeit, die </a:t>
            </a:r>
            <a:r>
              <a:rPr lang="de-DE" sz="2400" dirty="0" err="1"/>
              <a:t>Abbrandstabilität</a:t>
            </a:r>
            <a:r>
              <a:rPr lang="de-DE" sz="2400" dirty="0"/>
              <a:t> und das Fließverhalten des Löschschaumes. Je nach Einsatzszenario und verwendetem Schaummittel können diese Effekte über den Einsatzerfolg eines Löscheinsatzes entscheiden. Daher gilt: Die angegebene Zumischrate muss eingehalten werden!</a:t>
            </a:r>
          </a:p>
          <a:p>
            <a:pPr marL="0" indent="0">
              <a:buNone/>
            </a:pPr>
            <a:r>
              <a:rPr lang="de-DE" sz="2400" dirty="0"/>
              <a:t>Im Internet werden inzwischen einige Schaummittelrechner angeboten, die sehr einfach zu bedienen sind. Mit diesen Schaummittelrechnern lässt sich mit einer gegebenen Schaummittelmenge der erzeugbare Schaum berechnen oder die erforderliche Schaummittelmenge zur Erzeugung einer bestimmten Menge Löschschaum bestimmen.</a:t>
            </a:r>
            <a:endParaRPr lang="de-DE" dirty="0"/>
          </a:p>
          <a:p>
            <a:r>
              <a:rPr lang="de-DE" dirty="0"/>
              <a:t>© Feuerwehr Magazin</a:t>
            </a:r>
          </a:p>
        </p:txBody>
      </p:sp>
    </p:spTree>
    <p:extLst>
      <p:ext uri="{BB962C8B-B14F-4D97-AF65-F5344CB8AC3E}">
        <p14:creationId xmlns:p14="http://schemas.microsoft.com/office/powerpoint/2010/main" val="1397457640"/>
      </p:ext>
    </p:extLst>
  </p:cSld>
  <p:clrMapOvr>
    <a:masterClrMapping/>
  </p:clrMapOvr>
  <p:transition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p:tgtEl>
                                          <p:spTgt spid="9">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9">
                                            <p:txEl>
                                              <p:pRg st="1" end="1"/>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anim calcmode="lin" valueType="num">
                                      <p:cBhvr additive="base">
                                        <p:cTn id="11" dur="500"/>
                                        <p:tgtEl>
                                          <p:spTgt spid="9">
                                            <p:txEl>
                                              <p:pRg st="2" end="2"/>
                                            </p:txEl>
                                          </p:spTgt>
                                        </p:tgtEl>
                                        <p:attrNameLst>
                                          <p:attrName>ppt_y</p:attrName>
                                        </p:attrNameLst>
                                      </p:cBhvr>
                                      <p:tavLst>
                                        <p:tav tm="0">
                                          <p:val>
                                            <p:strVal val="#ppt_y+#ppt_h*1.125000"/>
                                          </p:val>
                                        </p:tav>
                                        <p:tav tm="100000">
                                          <p:val>
                                            <p:strVal val="#ppt_y"/>
                                          </p:val>
                                        </p:tav>
                                      </p:tavLst>
                                    </p:anim>
                                    <p:animEffect transition="in" filter="wipe(up)">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4EC5F3-11EF-3A4E-873A-12B4DF152461}"/>
              </a:ext>
            </a:extLst>
          </p:cNvPr>
          <p:cNvSpPr>
            <a:spLocks noGrp="1"/>
          </p:cNvSpPr>
          <p:nvPr>
            <p:ph type="title"/>
          </p:nvPr>
        </p:nvSpPr>
        <p:spPr/>
        <p:txBody>
          <a:bodyPr/>
          <a:lstStyle/>
          <a:p>
            <a:r>
              <a:rPr lang="de-DE" dirty="0"/>
              <a:t>Irrtümer zu Löschschaum (6)</a:t>
            </a:r>
          </a:p>
        </p:txBody>
      </p:sp>
      <p:sp>
        <p:nvSpPr>
          <p:cNvPr id="4" name="Datumsplatzhalter 3">
            <a:extLst>
              <a:ext uri="{FF2B5EF4-FFF2-40B4-BE49-F238E27FC236}">
                <a16:creationId xmlns:a16="http://schemas.microsoft.com/office/drawing/2014/main" id="{45FDE2E1-F846-7742-A294-6F476DBCDFB0}"/>
              </a:ext>
            </a:extLst>
          </p:cNvPr>
          <p:cNvSpPr>
            <a:spLocks noGrp="1"/>
          </p:cNvSpPr>
          <p:nvPr>
            <p:ph type="dt" sz="half" idx="10"/>
          </p:nvPr>
        </p:nvSpPr>
        <p:spPr/>
        <p:txBody>
          <a:bodyPr/>
          <a:lstStyle/>
          <a:p>
            <a:pPr>
              <a:defRPr/>
            </a:pPr>
            <a:fld id="{8A8C33DF-AED9-5140-B47F-5064882BC5E4}" type="datetime4">
              <a:rPr lang="de-DE" smtClean="0"/>
              <a:t>25. März 2020</a:t>
            </a:fld>
            <a:endParaRPr lang="de-DE"/>
          </a:p>
        </p:txBody>
      </p:sp>
      <p:sp>
        <p:nvSpPr>
          <p:cNvPr id="5" name="Fußzeilenplatzhalter 4">
            <a:extLst>
              <a:ext uri="{FF2B5EF4-FFF2-40B4-BE49-F238E27FC236}">
                <a16:creationId xmlns:a16="http://schemas.microsoft.com/office/drawing/2014/main" id="{E9B42A9C-29C4-1F4B-93A1-0482ADA3EB31}"/>
              </a:ext>
            </a:extLst>
          </p:cNvPr>
          <p:cNvSpPr>
            <a:spLocks noGrp="1"/>
          </p:cNvSpPr>
          <p:nvPr>
            <p:ph type="ftr" sz="quarter" idx="11"/>
          </p:nvPr>
        </p:nvSpPr>
        <p:spPr/>
        <p:txBody>
          <a:bodyPr/>
          <a:lstStyle/>
          <a:p>
            <a:pPr>
              <a:defRPr/>
            </a:pPr>
            <a:r>
              <a:rPr lang="de-DE"/>
              <a:t>Heß, Roman</a:t>
            </a:r>
          </a:p>
        </p:txBody>
      </p:sp>
      <p:sp>
        <p:nvSpPr>
          <p:cNvPr id="6" name="Foliennummernplatzhalter 5">
            <a:extLst>
              <a:ext uri="{FF2B5EF4-FFF2-40B4-BE49-F238E27FC236}">
                <a16:creationId xmlns:a16="http://schemas.microsoft.com/office/drawing/2014/main" id="{36808DB6-CC5F-6749-AF34-8A2CCD7589E4}"/>
              </a:ext>
            </a:extLst>
          </p:cNvPr>
          <p:cNvSpPr>
            <a:spLocks noGrp="1"/>
          </p:cNvSpPr>
          <p:nvPr>
            <p:ph type="sldNum" sz="quarter" idx="12"/>
          </p:nvPr>
        </p:nvSpPr>
        <p:spPr/>
        <p:txBody>
          <a:bodyPr/>
          <a:lstStyle/>
          <a:p>
            <a:pPr>
              <a:defRPr/>
            </a:pPr>
            <a:r>
              <a:rPr lang="de-DE" altLang="de-DE"/>
              <a:t>- </a:t>
            </a:r>
            <a:fld id="{231AFFA5-8CBD-A24B-B618-AE4F45A755C5}" type="slidenum">
              <a:rPr lang="de-DE" altLang="de-DE" smtClean="0"/>
              <a:pPr>
                <a:defRPr/>
              </a:pPr>
              <a:t>15</a:t>
            </a:fld>
            <a:r>
              <a:rPr lang="de-DE" altLang="de-DE"/>
              <a:t> -</a:t>
            </a:r>
          </a:p>
        </p:txBody>
      </p:sp>
      <p:sp>
        <p:nvSpPr>
          <p:cNvPr id="7" name="Inhaltsplatzhalter 2">
            <a:extLst>
              <a:ext uri="{FF2B5EF4-FFF2-40B4-BE49-F238E27FC236}">
                <a16:creationId xmlns:a16="http://schemas.microsoft.com/office/drawing/2014/main" id="{E27134F9-E023-6A4E-BEB9-65B04A1C9C1E}"/>
              </a:ext>
            </a:extLst>
          </p:cNvPr>
          <p:cNvSpPr>
            <a:spLocks noGrp="1"/>
          </p:cNvSpPr>
          <p:nvPr>
            <p:ph idx="1"/>
          </p:nvPr>
        </p:nvSpPr>
        <p:spPr>
          <a:xfrm>
            <a:off x="41275" y="1341438"/>
            <a:ext cx="8562975" cy="4967287"/>
          </a:xfrm>
        </p:spPr>
        <p:txBody>
          <a:bodyPr>
            <a:normAutofit fontScale="77500" lnSpcReduction="20000"/>
          </a:bodyPr>
          <a:lstStyle/>
          <a:p>
            <a:r>
              <a:rPr lang="de-DE" sz="2400" dirty="0"/>
              <a:t>Irrtum 6: Class-A-Schaumlöschmittel sind das Gleiche wie die Mehrbereichsschaummittel!</a:t>
            </a:r>
          </a:p>
          <a:p>
            <a:pPr marL="0" indent="0">
              <a:buNone/>
            </a:pPr>
            <a:r>
              <a:rPr lang="de-DE" dirty="0"/>
              <a:t>Mehrbereich-Schaumlöschmittel sind optimiert für ein sehr breites Anwendungsspektrum. Mit diesen Schaummitteln ist es möglich, sowohl Netzwasser, als auch Schwer-, Mittel- oder Leichtschaum zu erzeugen. Damit wird in der Regel die gesamte Bandbreite im Einsatzspektrum einer kommunalen Feuerwehr abgedeckt.</a:t>
            </a:r>
          </a:p>
          <a:p>
            <a:pPr marL="0" indent="0">
              <a:buNone/>
            </a:pPr>
            <a:r>
              <a:rPr lang="de-DE" dirty="0"/>
              <a:t>Class-A-Schaumlöschmittel sind optimiert für die Brandbekämpfung in der Brandklasse A. In der Regel erzeugen diese Löschmittel den (optisch) schlechteren Schaum, da dieser zum Beispiel schneller zerfällt als Mehrbereichsschaum. Dieser Effekt ist gewünscht, damit der Schaum die in den Schaumblasen gebundene Flüssigkeit gleichmäßig an das </a:t>
            </a:r>
            <a:r>
              <a:rPr lang="de-DE" dirty="0" err="1"/>
              <a:t>Brandgut</a:t>
            </a:r>
            <a:r>
              <a:rPr lang="de-DE" dirty="0"/>
              <a:t> abgibt. Trotzdem sind Class-A-Schaummittel in der Regel auch zum Erzeugen von Mittelschaum und für die Brandbekämpfung kleinerer Brände der Klasse B (unpolar) geeignet.</a:t>
            </a:r>
          </a:p>
          <a:p>
            <a:r>
              <a:rPr lang="de-DE" dirty="0"/>
              <a:t>© Feuerwehr Magazin</a:t>
            </a:r>
          </a:p>
        </p:txBody>
      </p:sp>
    </p:spTree>
    <p:extLst>
      <p:ext uri="{BB962C8B-B14F-4D97-AF65-F5344CB8AC3E}">
        <p14:creationId xmlns:p14="http://schemas.microsoft.com/office/powerpoint/2010/main" val="1902631021"/>
      </p:ext>
    </p:extLst>
  </p:cSld>
  <p:clrMapOvr>
    <a:masterClrMapping/>
  </p:clrMapOvr>
  <p:transition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p:tgtEl>
                                          <p:spTgt spid="7">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7">
                                            <p:txEl>
                                              <p:pRg st="1" end="1"/>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 calcmode="lin" valueType="num">
                                      <p:cBhvr additive="base">
                                        <p:cTn id="11" dur="500"/>
                                        <p:tgtEl>
                                          <p:spTgt spid="7">
                                            <p:txEl>
                                              <p:pRg st="2" end="2"/>
                                            </p:txEl>
                                          </p:spTgt>
                                        </p:tgtEl>
                                        <p:attrNameLst>
                                          <p:attrName>ppt_y</p:attrName>
                                        </p:attrNameLst>
                                      </p:cBhvr>
                                      <p:tavLst>
                                        <p:tav tm="0">
                                          <p:val>
                                            <p:strVal val="#ppt_y+#ppt_h*1.125000"/>
                                          </p:val>
                                        </p:tav>
                                        <p:tav tm="100000">
                                          <p:val>
                                            <p:strVal val="#ppt_y"/>
                                          </p:val>
                                        </p:tav>
                                      </p:tavLst>
                                    </p:anim>
                                    <p:animEffect transition="in" filter="wipe(up)">
                                      <p:cBhvr>
                                        <p:cTn id="1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8576B9-81B5-5942-B476-43F50BF542A7}"/>
              </a:ext>
            </a:extLst>
          </p:cNvPr>
          <p:cNvSpPr>
            <a:spLocks noGrp="1"/>
          </p:cNvSpPr>
          <p:nvPr>
            <p:ph type="title"/>
          </p:nvPr>
        </p:nvSpPr>
        <p:spPr/>
        <p:txBody>
          <a:bodyPr/>
          <a:lstStyle/>
          <a:p>
            <a:r>
              <a:rPr lang="de-DE" dirty="0"/>
              <a:t>Irrtümer zu Löschschaum (7)</a:t>
            </a:r>
          </a:p>
        </p:txBody>
      </p:sp>
      <p:sp>
        <p:nvSpPr>
          <p:cNvPr id="4" name="Datumsplatzhalter 3">
            <a:extLst>
              <a:ext uri="{FF2B5EF4-FFF2-40B4-BE49-F238E27FC236}">
                <a16:creationId xmlns:a16="http://schemas.microsoft.com/office/drawing/2014/main" id="{0B7A6663-C29B-CD4B-A241-DF85DD1B3297}"/>
              </a:ext>
            </a:extLst>
          </p:cNvPr>
          <p:cNvSpPr>
            <a:spLocks noGrp="1"/>
          </p:cNvSpPr>
          <p:nvPr>
            <p:ph type="dt" sz="half" idx="10"/>
          </p:nvPr>
        </p:nvSpPr>
        <p:spPr/>
        <p:txBody>
          <a:bodyPr/>
          <a:lstStyle/>
          <a:p>
            <a:pPr>
              <a:defRPr/>
            </a:pPr>
            <a:fld id="{8A8C33DF-AED9-5140-B47F-5064882BC5E4}" type="datetime4">
              <a:rPr lang="de-DE" smtClean="0"/>
              <a:t>25. März 2020</a:t>
            </a:fld>
            <a:endParaRPr lang="de-DE"/>
          </a:p>
        </p:txBody>
      </p:sp>
      <p:sp>
        <p:nvSpPr>
          <p:cNvPr id="5" name="Fußzeilenplatzhalter 4">
            <a:extLst>
              <a:ext uri="{FF2B5EF4-FFF2-40B4-BE49-F238E27FC236}">
                <a16:creationId xmlns:a16="http://schemas.microsoft.com/office/drawing/2014/main" id="{5FC7E50F-5BDD-EB4C-8913-2D6638153BDA}"/>
              </a:ext>
            </a:extLst>
          </p:cNvPr>
          <p:cNvSpPr>
            <a:spLocks noGrp="1"/>
          </p:cNvSpPr>
          <p:nvPr>
            <p:ph type="ftr" sz="quarter" idx="11"/>
          </p:nvPr>
        </p:nvSpPr>
        <p:spPr/>
        <p:txBody>
          <a:bodyPr/>
          <a:lstStyle/>
          <a:p>
            <a:pPr>
              <a:defRPr/>
            </a:pPr>
            <a:r>
              <a:rPr lang="de-DE"/>
              <a:t>Heß, Roman</a:t>
            </a:r>
          </a:p>
        </p:txBody>
      </p:sp>
      <p:sp>
        <p:nvSpPr>
          <p:cNvPr id="6" name="Foliennummernplatzhalter 5">
            <a:extLst>
              <a:ext uri="{FF2B5EF4-FFF2-40B4-BE49-F238E27FC236}">
                <a16:creationId xmlns:a16="http://schemas.microsoft.com/office/drawing/2014/main" id="{EE0DCFF8-D464-144E-9969-4E0EFB890A7F}"/>
              </a:ext>
            </a:extLst>
          </p:cNvPr>
          <p:cNvSpPr>
            <a:spLocks noGrp="1"/>
          </p:cNvSpPr>
          <p:nvPr>
            <p:ph type="sldNum" sz="quarter" idx="12"/>
          </p:nvPr>
        </p:nvSpPr>
        <p:spPr/>
        <p:txBody>
          <a:bodyPr/>
          <a:lstStyle/>
          <a:p>
            <a:pPr>
              <a:defRPr/>
            </a:pPr>
            <a:r>
              <a:rPr lang="de-DE" altLang="de-DE"/>
              <a:t>- </a:t>
            </a:r>
            <a:fld id="{231AFFA5-8CBD-A24B-B618-AE4F45A755C5}" type="slidenum">
              <a:rPr lang="de-DE" altLang="de-DE" smtClean="0"/>
              <a:pPr>
                <a:defRPr/>
              </a:pPr>
              <a:t>16</a:t>
            </a:fld>
            <a:r>
              <a:rPr lang="de-DE" altLang="de-DE"/>
              <a:t> -</a:t>
            </a:r>
          </a:p>
        </p:txBody>
      </p:sp>
      <p:sp>
        <p:nvSpPr>
          <p:cNvPr id="7" name="Inhaltsplatzhalter 2">
            <a:extLst>
              <a:ext uri="{FF2B5EF4-FFF2-40B4-BE49-F238E27FC236}">
                <a16:creationId xmlns:a16="http://schemas.microsoft.com/office/drawing/2014/main" id="{E7B9CA25-99EF-BF41-9028-3D5011B017F0}"/>
              </a:ext>
            </a:extLst>
          </p:cNvPr>
          <p:cNvSpPr>
            <a:spLocks noGrp="1"/>
          </p:cNvSpPr>
          <p:nvPr>
            <p:ph idx="1"/>
          </p:nvPr>
        </p:nvSpPr>
        <p:spPr>
          <a:xfrm>
            <a:off x="41275" y="1341438"/>
            <a:ext cx="8562975" cy="4967287"/>
          </a:xfrm>
        </p:spPr>
        <p:txBody>
          <a:bodyPr>
            <a:normAutofit fontScale="77500" lnSpcReduction="20000"/>
          </a:bodyPr>
          <a:lstStyle/>
          <a:p>
            <a:r>
              <a:rPr lang="de-DE" sz="2400" dirty="0"/>
              <a:t>Irrtum 7: Filmbildende (fluorhaltige) Schaummittel werden verboten!</a:t>
            </a:r>
          </a:p>
          <a:p>
            <a:r>
              <a:rPr lang="de-DE" dirty="0"/>
              <a:t>Die AFFF (</a:t>
            </a:r>
            <a:r>
              <a:rPr lang="de-DE" dirty="0" err="1"/>
              <a:t>aqueous</a:t>
            </a:r>
            <a:r>
              <a:rPr lang="de-DE" dirty="0"/>
              <a:t> film </a:t>
            </a:r>
            <a:r>
              <a:rPr lang="de-DE" dirty="0" err="1"/>
              <a:t>forming</a:t>
            </a:r>
            <a:r>
              <a:rPr lang="de-DE" dirty="0"/>
              <a:t> </a:t>
            </a:r>
            <a:r>
              <a:rPr lang="de-DE" dirty="0" err="1"/>
              <a:t>foam</a:t>
            </a:r>
            <a:r>
              <a:rPr lang="de-DE" dirty="0"/>
              <a:t>, auch A3F genannt) und die alkoholbeständigen AFFF-AR-Schaummittel beinhalten Fluortenside, die durch ihre filmbildenden Eigenschaften für hervorragende Löscheigenschaften bei der Bekämpfung großflächiger Flüssigkeitsbrände sorgen. Allerdings sind die Fluortenside persistent in der Umwelt und stehen deshalb in der Kritik. Seit dem 27. Juni 2011 ist ein Stoff aus der Stoffgruppe der C8-Tenside (das PFOS) verboten. Über eine Reglementierung eines weiteren C8-Tensids (das PFOA) wird aktuell diskutiert. Die meisten Schaumhersteller verwenden deshalb in ihren Rezepturen </a:t>
            </a:r>
            <a:r>
              <a:rPr lang="de-DE" dirty="0" err="1"/>
              <a:t>kürzerkettige</a:t>
            </a:r>
            <a:r>
              <a:rPr lang="de-DE" dirty="0"/>
              <a:t> Fluorverbindungen (wie zum Beispiel C6). Da es momentan noch keinen gleichwertigen Ersatz für die Fluortenside in filmbildenden Schaumlöschmitteln gibt, können die filmbildenden Schaummittel nicht vollständig verboten werden. Dies ist momentan auch nicht Bestandteil der Diskussionen. Ein verantwortungsvoller Umgang mit diesen Stoffen ist jedoch wichtig und daher gilt es die Fachempfehlungen des Deutschen Feuerwehrverbandes (DFV), des Werkfeuerwehrverbandes Deutschland (WFV) sowie des Umweltbundesamtes (UBA) zu beachten.</a:t>
            </a:r>
          </a:p>
          <a:p>
            <a:r>
              <a:rPr lang="de-DE" dirty="0"/>
              <a:t>© Feuerwehr Magazin</a:t>
            </a:r>
          </a:p>
        </p:txBody>
      </p:sp>
    </p:spTree>
    <p:extLst>
      <p:ext uri="{BB962C8B-B14F-4D97-AF65-F5344CB8AC3E}">
        <p14:creationId xmlns:p14="http://schemas.microsoft.com/office/powerpoint/2010/main" val="4066610529"/>
      </p:ext>
    </p:extLst>
  </p:cSld>
  <p:clrMapOvr>
    <a:masterClrMapping/>
  </p:clrMapOvr>
  <p:transition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p:tgtEl>
                                          <p:spTgt spid="7">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72DCE6-7EC8-1042-8972-323D71025F2B}"/>
              </a:ext>
            </a:extLst>
          </p:cNvPr>
          <p:cNvSpPr>
            <a:spLocks noGrp="1"/>
          </p:cNvSpPr>
          <p:nvPr>
            <p:ph type="title"/>
          </p:nvPr>
        </p:nvSpPr>
        <p:spPr/>
        <p:txBody>
          <a:bodyPr/>
          <a:lstStyle/>
          <a:p>
            <a:r>
              <a:rPr lang="de-DE" dirty="0"/>
              <a:t>Zusammenfassung (1)</a:t>
            </a:r>
          </a:p>
        </p:txBody>
      </p:sp>
      <p:sp>
        <p:nvSpPr>
          <p:cNvPr id="3" name="Inhaltsplatzhalter 2">
            <a:extLst>
              <a:ext uri="{FF2B5EF4-FFF2-40B4-BE49-F238E27FC236}">
                <a16:creationId xmlns:a16="http://schemas.microsoft.com/office/drawing/2014/main" id="{0651F1C9-1215-024C-85DD-AA58F50EC722}"/>
              </a:ext>
            </a:extLst>
          </p:cNvPr>
          <p:cNvSpPr>
            <a:spLocks noGrp="1"/>
          </p:cNvSpPr>
          <p:nvPr>
            <p:ph idx="1"/>
          </p:nvPr>
        </p:nvSpPr>
        <p:spPr/>
        <p:txBody>
          <a:bodyPr>
            <a:normAutofit lnSpcReduction="10000"/>
          </a:bodyPr>
          <a:lstStyle/>
          <a:p>
            <a:pPr>
              <a:buFont typeface="Arial" panose="020B0604020202020204" pitchFamily="34" charset="0"/>
              <a:buChar char="•"/>
            </a:pPr>
            <a:r>
              <a:rPr lang="de-DE" dirty="0" err="1"/>
              <a:t>ClassA</a:t>
            </a:r>
            <a:r>
              <a:rPr lang="de-DE" dirty="0"/>
              <a:t> ist optimiert für feste Brände, bei Flüssigkeitsbränden wird mehr Schaummittel als bei Verwendung von MBS benötigt (Beachte Zumischverhältnis 1/3%!)</a:t>
            </a:r>
          </a:p>
          <a:p>
            <a:pPr>
              <a:buFont typeface="Arial" panose="020B0604020202020204" pitchFamily="34" charset="0"/>
              <a:buChar char="•"/>
            </a:pPr>
            <a:r>
              <a:rPr lang="de-DE" dirty="0"/>
              <a:t>Wir haben </a:t>
            </a:r>
            <a:r>
              <a:rPr lang="de-DE" dirty="0" err="1"/>
              <a:t>ClassA</a:t>
            </a:r>
            <a:r>
              <a:rPr lang="de-DE" dirty="0"/>
              <a:t> 1% nur auf LF20, ansonsten MBS 3% (Kanister)</a:t>
            </a:r>
          </a:p>
          <a:p>
            <a:pPr>
              <a:buFont typeface="Arial" panose="020B0604020202020204" pitchFamily="34" charset="0"/>
              <a:buChar char="•"/>
            </a:pPr>
            <a:r>
              <a:rPr lang="de-DE" dirty="0"/>
              <a:t>Zumischrate für Netzmittel 0,1 / 0,5%</a:t>
            </a:r>
          </a:p>
          <a:p>
            <a:pPr>
              <a:buFont typeface="Arial" panose="020B0604020202020204" pitchFamily="34" charset="0"/>
              <a:buChar char="•"/>
            </a:pPr>
            <a:r>
              <a:rPr lang="de-DE" dirty="0" err="1"/>
              <a:t>Alkolbeständiges</a:t>
            </a:r>
            <a:r>
              <a:rPr lang="de-DE" dirty="0"/>
              <a:t> Schaummittel wird derzeit nicht vorgehalten!</a:t>
            </a:r>
            <a:br>
              <a:rPr lang="de-DE" dirty="0"/>
            </a:br>
            <a:r>
              <a:rPr lang="de-DE" dirty="0"/>
              <a:t>Vergleich: </a:t>
            </a:r>
            <a:r>
              <a:rPr lang="de-DE" dirty="0">
                <a:hlinkClick r:id="rId2"/>
              </a:rPr>
              <a:t>https://www.youtube.com/watch?v=CirqO70KudQ</a:t>
            </a:r>
            <a:endParaRPr lang="de-DE" dirty="0"/>
          </a:p>
        </p:txBody>
      </p:sp>
      <p:sp>
        <p:nvSpPr>
          <p:cNvPr id="4" name="Datumsplatzhalter 3">
            <a:extLst>
              <a:ext uri="{FF2B5EF4-FFF2-40B4-BE49-F238E27FC236}">
                <a16:creationId xmlns:a16="http://schemas.microsoft.com/office/drawing/2014/main" id="{DF63D57A-11D1-CA4D-B084-5E9350697012}"/>
              </a:ext>
            </a:extLst>
          </p:cNvPr>
          <p:cNvSpPr>
            <a:spLocks noGrp="1"/>
          </p:cNvSpPr>
          <p:nvPr>
            <p:ph type="dt" sz="half" idx="10"/>
          </p:nvPr>
        </p:nvSpPr>
        <p:spPr/>
        <p:txBody>
          <a:bodyPr/>
          <a:lstStyle/>
          <a:p>
            <a:pPr>
              <a:defRPr/>
            </a:pPr>
            <a:fld id="{8A8C33DF-AED9-5140-B47F-5064882BC5E4}" type="datetime4">
              <a:rPr lang="de-DE" smtClean="0"/>
              <a:t>25. März 2020</a:t>
            </a:fld>
            <a:endParaRPr lang="de-DE"/>
          </a:p>
        </p:txBody>
      </p:sp>
      <p:sp>
        <p:nvSpPr>
          <p:cNvPr id="5" name="Fußzeilenplatzhalter 4">
            <a:extLst>
              <a:ext uri="{FF2B5EF4-FFF2-40B4-BE49-F238E27FC236}">
                <a16:creationId xmlns:a16="http://schemas.microsoft.com/office/drawing/2014/main" id="{8785150F-539F-9C43-924A-AB2BE7BADED0}"/>
              </a:ext>
            </a:extLst>
          </p:cNvPr>
          <p:cNvSpPr>
            <a:spLocks noGrp="1"/>
          </p:cNvSpPr>
          <p:nvPr>
            <p:ph type="ftr" sz="quarter" idx="11"/>
          </p:nvPr>
        </p:nvSpPr>
        <p:spPr/>
        <p:txBody>
          <a:bodyPr/>
          <a:lstStyle/>
          <a:p>
            <a:pPr>
              <a:defRPr/>
            </a:pPr>
            <a:r>
              <a:rPr lang="de-DE"/>
              <a:t>Heß, Roman</a:t>
            </a:r>
          </a:p>
        </p:txBody>
      </p:sp>
      <p:sp>
        <p:nvSpPr>
          <p:cNvPr id="6" name="Foliennummernplatzhalter 5">
            <a:extLst>
              <a:ext uri="{FF2B5EF4-FFF2-40B4-BE49-F238E27FC236}">
                <a16:creationId xmlns:a16="http://schemas.microsoft.com/office/drawing/2014/main" id="{57BD8E08-0166-7241-9BD0-9625C565F557}"/>
              </a:ext>
            </a:extLst>
          </p:cNvPr>
          <p:cNvSpPr>
            <a:spLocks noGrp="1"/>
          </p:cNvSpPr>
          <p:nvPr>
            <p:ph type="sldNum" sz="quarter" idx="12"/>
          </p:nvPr>
        </p:nvSpPr>
        <p:spPr/>
        <p:txBody>
          <a:bodyPr/>
          <a:lstStyle/>
          <a:p>
            <a:pPr>
              <a:defRPr/>
            </a:pPr>
            <a:r>
              <a:rPr lang="de-DE" altLang="de-DE"/>
              <a:t>- </a:t>
            </a:r>
            <a:fld id="{231AFFA5-8CBD-A24B-B618-AE4F45A755C5}" type="slidenum">
              <a:rPr lang="de-DE" altLang="de-DE" smtClean="0"/>
              <a:pPr>
                <a:defRPr/>
              </a:pPr>
              <a:t>17</a:t>
            </a:fld>
            <a:r>
              <a:rPr lang="de-DE" altLang="de-DE"/>
              <a:t> -</a:t>
            </a:r>
          </a:p>
        </p:txBody>
      </p:sp>
    </p:spTree>
    <p:extLst>
      <p:ext uri="{BB962C8B-B14F-4D97-AF65-F5344CB8AC3E}">
        <p14:creationId xmlns:p14="http://schemas.microsoft.com/office/powerpoint/2010/main" val="3473318427"/>
      </p:ext>
    </p:extLst>
  </p:cSld>
  <p:clrMapOvr>
    <a:masterClrMapping/>
  </p:clrMapOvr>
  <p:transition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19670D-8AF3-7649-A9FD-5F706AC0B409}"/>
              </a:ext>
            </a:extLst>
          </p:cNvPr>
          <p:cNvSpPr>
            <a:spLocks noGrp="1"/>
          </p:cNvSpPr>
          <p:nvPr>
            <p:ph type="title"/>
          </p:nvPr>
        </p:nvSpPr>
        <p:spPr/>
        <p:txBody>
          <a:bodyPr/>
          <a:lstStyle/>
          <a:p>
            <a:r>
              <a:rPr lang="de-DE" dirty="0"/>
              <a:t>Zusammenfassung (2)</a:t>
            </a:r>
          </a:p>
        </p:txBody>
      </p:sp>
      <p:sp>
        <p:nvSpPr>
          <p:cNvPr id="3" name="Inhaltsplatzhalter 2">
            <a:extLst>
              <a:ext uri="{FF2B5EF4-FFF2-40B4-BE49-F238E27FC236}">
                <a16:creationId xmlns:a16="http://schemas.microsoft.com/office/drawing/2014/main" id="{AC04611F-18F6-3541-AF48-33B0A5FF7E96}"/>
              </a:ext>
            </a:extLst>
          </p:cNvPr>
          <p:cNvSpPr>
            <a:spLocks noGrp="1"/>
          </p:cNvSpPr>
          <p:nvPr>
            <p:ph idx="1"/>
          </p:nvPr>
        </p:nvSpPr>
        <p:spPr/>
        <p:txBody>
          <a:bodyPr/>
          <a:lstStyle/>
          <a:p>
            <a:pPr>
              <a:buFont typeface="Arial" panose="020B0604020202020204" pitchFamily="34" charset="0"/>
              <a:buChar char="•"/>
            </a:pPr>
            <a:r>
              <a:rPr lang="de-DE" dirty="0"/>
              <a:t>Druck Kombinationsschaumrohr S4/M4 </a:t>
            </a:r>
            <a:r>
              <a:rPr lang="de-DE" u="sng" dirty="0"/>
              <a:t>5 bar</a:t>
            </a:r>
            <a:r>
              <a:rPr lang="de-DE" dirty="0"/>
              <a:t>, Wurfweite 8/26 Meter</a:t>
            </a:r>
          </a:p>
          <a:p>
            <a:pPr>
              <a:buFont typeface="Arial" panose="020B0604020202020204" pitchFamily="34" charset="0"/>
              <a:buChar char="•"/>
            </a:pPr>
            <a:r>
              <a:rPr lang="de-DE" dirty="0"/>
              <a:t>Einsatzleiter/Gruppenführer entscheidet ob Schaum/Netzmittel verwendet wird analog bisher</a:t>
            </a:r>
          </a:p>
          <a:p>
            <a:pPr>
              <a:buFont typeface="Arial" panose="020B0604020202020204" pitchFamily="34" charset="0"/>
              <a:buChar char="•"/>
            </a:pPr>
            <a:r>
              <a:rPr lang="de-DE" dirty="0"/>
              <a:t>LF 20 Besonderheiten:</a:t>
            </a:r>
          </a:p>
          <a:p>
            <a:pPr lvl="1">
              <a:buFont typeface="Wingdings" pitchFamily="2" charset="2"/>
              <a:buChar char="Ø"/>
            </a:pPr>
            <a:r>
              <a:rPr lang="de-DE" dirty="0"/>
              <a:t>Zumischeinrichtung erleichtert lediglich den Aufbau</a:t>
            </a:r>
          </a:p>
          <a:p>
            <a:pPr lvl="1">
              <a:buFont typeface="Wingdings" pitchFamily="2" charset="2"/>
              <a:buChar char="Ø"/>
            </a:pPr>
            <a:r>
              <a:rPr lang="de-DE" dirty="0"/>
              <a:t>Tankfüllen &gt;50% Restmenge </a:t>
            </a:r>
          </a:p>
          <a:p>
            <a:pPr lvl="1">
              <a:buFont typeface="Wingdings" pitchFamily="2" charset="2"/>
              <a:buChar char="Ø"/>
            </a:pPr>
            <a:r>
              <a:rPr lang="de-DE" dirty="0"/>
              <a:t>Spülen im Gerätehaus </a:t>
            </a:r>
            <a:r>
              <a:rPr lang="de-DE" u="sng" dirty="0"/>
              <a:t>oder</a:t>
            </a:r>
            <a:r>
              <a:rPr lang="de-DE" dirty="0"/>
              <a:t> Kläranlage</a:t>
            </a:r>
          </a:p>
        </p:txBody>
      </p:sp>
      <p:sp>
        <p:nvSpPr>
          <p:cNvPr id="4" name="Datumsplatzhalter 3">
            <a:extLst>
              <a:ext uri="{FF2B5EF4-FFF2-40B4-BE49-F238E27FC236}">
                <a16:creationId xmlns:a16="http://schemas.microsoft.com/office/drawing/2014/main" id="{6FED9DBE-E0E1-724D-A714-5FF83C33B60F}"/>
              </a:ext>
            </a:extLst>
          </p:cNvPr>
          <p:cNvSpPr>
            <a:spLocks noGrp="1"/>
          </p:cNvSpPr>
          <p:nvPr>
            <p:ph type="dt" sz="half" idx="10"/>
          </p:nvPr>
        </p:nvSpPr>
        <p:spPr/>
        <p:txBody>
          <a:bodyPr/>
          <a:lstStyle/>
          <a:p>
            <a:pPr>
              <a:defRPr/>
            </a:pPr>
            <a:fld id="{8A8C33DF-AED9-5140-B47F-5064882BC5E4}" type="datetime4">
              <a:rPr lang="de-DE" smtClean="0"/>
              <a:t>25. März 2020</a:t>
            </a:fld>
            <a:endParaRPr lang="de-DE"/>
          </a:p>
        </p:txBody>
      </p:sp>
      <p:sp>
        <p:nvSpPr>
          <p:cNvPr id="5" name="Fußzeilenplatzhalter 4">
            <a:extLst>
              <a:ext uri="{FF2B5EF4-FFF2-40B4-BE49-F238E27FC236}">
                <a16:creationId xmlns:a16="http://schemas.microsoft.com/office/drawing/2014/main" id="{3FF7AB46-2FC7-C942-8A09-4860A07DB976}"/>
              </a:ext>
            </a:extLst>
          </p:cNvPr>
          <p:cNvSpPr>
            <a:spLocks noGrp="1"/>
          </p:cNvSpPr>
          <p:nvPr>
            <p:ph type="ftr" sz="quarter" idx="11"/>
          </p:nvPr>
        </p:nvSpPr>
        <p:spPr/>
        <p:txBody>
          <a:bodyPr/>
          <a:lstStyle/>
          <a:p>
            <a:pPr>
              <a:defRPr/>
            </a:pPr>
            <a:r>
              <a:rPr lang="de-DE"/>
              <a:t>Heß, Roman</a:t>
            </a:r>
          </a:p>
        </p:txBody>
      </p:sp>
      <p:sp>
        <p:nvSpPr>
          <p:cNvPr id="6" name="Foliennummernplatzhalter 5">
            <a:extLst>
              <a:ext uri="{FF2B5EF4-FFF2-40B4-BE49-F238E27FC236}">
                <a16:creationId xmlns:a16="http://schemas.microsoft.com/office/drawing/2014/main" id="{EE77EFBA-2EEE-1743-A94D-45561899458B}"/>
              </a:ext>
            </a:extLst>
          </p:cNvPr>
          <p:cNvSpPr>
            <a:spLocks noGrp="1"/>
          </p:cNvSpPr>
          <p:nvPr>
            <p:ph type="sldNum" sz="quarter" idx="12"/>
          </p:nvPr>
        </p:nvSpPr>
        <p:spPr/>
        <p:txBody>
          <a:bodyPr/>
          <a:lstStyle/>
          <a:p>
            <a:pPr>
              <a:defRPr/>
            </a:pPr>
            <a:r>
              <a:rPr lang="de-DE" altLang="de-DE"/>
              <a:t>- </a:t>
            </a:r>
            <a:fld id="{231AFFA5-8CBD-A24B-B618-AE4F45A755C5}" type="slidenum">
              <a:rPr lang="de-DE" altLang="de-DE" smtClean="0"/>
              <a:pPr>
                <a:defRPr/>
              </a:pPr>
              <a:t>18</a:t>
            </a:fld>
            <a:r>
              <a:rPr lang="de-DE" altLang="de-DE"/>
              <a:t> -</a:t>
            </a:r>
          </a:p>
        </p:txBody>
      </p:sp>
    </p:spTree>
    <p:extLst>
      <p:ext uri="{BB962C8B-B14F-4D97-AF65-F5344CB8AC3E}">
        <p14:creationId xmlns:p14="http://schemas.microsoft.com/office/powerpoint/2010/main" val="2601044168"/>
      </p:ext>
    </p:extLst>
  </p:cSld>
  <p:clrMapOvr>
    <a:masterClrMapping/>
  </p:clrMapOvr>
  <p:transition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A75065-5B65-AD44-8FE1-4752CACDE7A0}"/>
              </a:ext>
            </a:extLst>
          </p:cNvPr>
          <p:cNvSpPr>
            <a:spLocks noGrp="1"/>
          </p:cNvSpPr>
          <p:nvPr>
            <p:ph type="title"/>
          </p:nvPr>
        </p:nvSpPr>
        <p:spPr/>
        <p:txBody>
          <a:bodyPr/>
          <a:lstStyle/>
          <a:p>
            <a:r>
              <a:rPr lang="de-DE" dirty="0"/>
              <a:t>Zusammenfassung (3)</a:t>
            </a:r>
          </a:p>
        </p:txBody>
      </p:sp>
      <p:pic>
        <p:nvPicPr>
          <p:cNvPr id="26" name="Inhaltsplatzhalter 25" descr="Ein Bild, das sitzend, Tisch, groß, Zug enthält.&#10;&#10;Automatisch generierte Beschreibung">
            <a:extLst>
              <a:ext uri="{FF2B5EF4-FFF2-40B4-BE49-F238E27FC236}">
                <a16:creationId xmlns:a16="http://schemas.microsoft.com/office/drawing/2014/main" id="{89C5F001-CE01-3049-A4A7-DCE10D5150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07183" y="1288333"/>
            <a:ext cx="2521201" cy="1680800"/>
          </a:xfrm>
        </p:spPr>
      </p:pic>
      <p:sp>
        <p:nvSpPr>
          <p:cNvPr id="4" name="Datumsplatzhalter 3">
            <a:extLst>
              <a:ext uri="{FF2B5EF4-FFF2-40B4-BE49-F238E27FC236}">
                <a16:creationId xmlns:a16="http://schemas.microsoft.com/office/drawing/2014/main" id="{DD556593-81AF-DC48-B3CB-3700E63C2AA7}"/>
              </a:ext>
            </a:extLst>
          </p:cNvPr>
          <p:cNvSpPr>
            <a:spLocks noGrp="1"/>
          </p:cNvSpPr>
          <p:nvPr>
            <p:ph type="dt" sz="half" idx="10"/>
          </p:nvPr>
        </p:nvSpPr>
        <p:spPr/>
        <p:txBody>
          <a:bodyPr/>
          <a:lstStyle/>
          <a:p>
            <a:pPr>
              <a:defRPr/>
            </a:pPr>
            <a:fld id="{8A8C33DF-AED9-5140-B47F-5064882BC5E4}" type="datetime4">
              <a:rPr lang="de-DE" smtClean="0"/>
              <a:t>25. März 2020</a:t>
            </a:fld>
            <a:endParaRPr lang="de-DE"/>
          </a:p>
        </p:txBody>
      </p:sp>
      <p:sp>
        <p:nvSpPr>
          <p:cNvPr id="5" name="Fußzeilenplatzhalter 4">
            <a:extLst>
              <a:ext uri="{FF2B5EF4-FFF2-40B4-BE49-F238E27FC236}">
                <a16:creationId xmlns:a16="http://schemas.microsoft.com/office/drawing/2014/main" id="{DAD230F1-6F72-2644-9BC8-134F998982B8}"/>
              </a:ext>
            </a:extLst>
          </p:cNvPr>
          <p:cNvSpPr>
            <a:spLocks noGrp="1"/>
          </p:cNvSpPr>
          <p:nvPr>
            <p:ph type="ftr" sz="quarter" idx="11"/>
          </p:nvPr>
        </p:nvSpPr>
        <p:spPr>
          <a:xfrm>
            <a:off x="1513933" y="6462671"/>
            <a:ext cx="5575300" cy="209550"/>
          </a:xfrm>
        </p:spPr>
        <p:txBody>
          <a:bodyPr/>
          <a:lstStyle/>
          <a:p>
            <a:pPr>
              <a:defRPr/>
            </a:pPr>
            <a:r>
              <a:rPr lang="de-DE"/>
              <a:t>Heß, Roman</a:t>
            </a:r>
          </a:p>
        </p:txBody>
      </p:sp>
      <p:sp>
        <p:nvSpPr>
          <p:cNvPr id="6" name="Foliennummernplatzhalter 5">
            <a:extLst>
              <a:ext uri="{FF2B5EF4-FFF2-40B4-BE49-F238E27FC236}">
                <a16:creationId xmlns:a16="http://schemas.microsoft.com/office/drawing/2014/main" id="{7A39AB51-66B5-FB4D-B4C3-E08078476500}"/>
              </a:ext>
            </a:extLst>
          </p:cNvPr>
          <p:cNvSpPr>
            <a:spLocks noGrp="1"/>
          </p:cNvSpPr>
          <p:nvPr>
            <p:ph type="sldNum" sz="quarter" idx="12"/>
          </p:nvPr>
        </p:nvSpPr>
        <p:spPr/>
        <p:txBody>
          <a:bodyPr/>
          <a:lstStyle/>
          <a:p>
            <a:pPr>
              <a:defRPr/>
            </a:pPr>
            <a:r>
              <a:rPr lang="de-DE" altLang="de-DE"/>
              <a:t>- </a:t>
            </a:r>
            <a:fld id="{231AFFA5-8CBD-A24B-B618-AE4F45A755C5}" type="slidenum">
              <a:rPr lang="de-DE" altLang="de-DE" smtClean="0"/>
              <a:pPr>
                <a:defRPr/>
              </a:pPr>
              <a:t>19</a:t>
            </a:fld>
            <a:r>
              <a:rPr lang="de-DE" altLang="de-DE"/>
              <a:t> -</a:t>
            </a:r>
          </a:p>
        </p:txBody>
      </p:sp>
      <p:pic>
        <p:nvPicPr>
          <p:cNvPr id="28" name="Grafik 27" descr="Ein Bild, das draußen, Schnee, Mann, Ebene enthält.&#10;&#10;Automatisch generierte Beschreibung">
            <a:extLst>
              <a:ext uri="{FF2B5EF4-FFF2-40B4-BE49-F238E27FC236}">
                <a16:creationId xmlns:a16="http://schemas.microsoft.com/office/drawing/2014/main" id="{DA9650C4-8562-914D-8295-C20070497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7183" y="4699759"/>
            <a:ext cx="2514319" cy="1676212"/>
          </a:xfrm>
          <a:prstGeom prst="rect">
            <a:avLst/>
          </a:prstGeom>
        </p:spPr>
      </p:pic>
      <p:pic>
        <p:nvPicPr>
          <p:cNvPr id="30" name="Grafik 29" descr="Ein Bild, das draußen, Straße, Mann, Wasser enthält.&#10;&#10;Automatisch generierte Beschreibung">
            <a:extLst>
              <a:ext uri="{FF2B5EF4-FFF2-40B4-BE49-F238E27FC236}">
                <a16:creationId xmlns:a16="http://schemas.microsoft.com/office/drawing/2014/main" id="{EA53BE5C-2F3A-FA41-83B2-DBA1EB40E5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356" y="1271948"/>
            <a:ext cx="2521200" cy="1680800"/>
          </a:xfrm>
          <a:prstGeom prst="rect">
            <a:avLst/>
          </a:prstGeom>
        </p:spPr>
      </p:pic>
      <p:pic>
        <p:nvPicPr>
          <p:cNvPr id="32" name="Grafik 31" descr="Ein Bild, das Zug, Rauch, draußen, Spur enthält.&#10;&#10;Automatisch generierte Beschreibung">
            <a:extLst>
              <a:ext uri="{FF2B5EF4-FFF2-40B4-BE49-F238E27FC236}">
                <a16:creationId xmlns:a16="http://schemas.microsoft.com/office/drawing/2014/main" id="{E5B51BD6-AE02-6540-8987-64DDD08D58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856" y="2987132"/>
            <a:ext cx="2523585" cy="1682390"/>
          </a:xfrm>
          <a:prstGeom prst="rect">
            <a:avLst/>
          </a:prstGeom>
        </p:spPr>
      </p:pic>
      <p:pic>
        <p:nvPicPr>
          <p:cNvPr id="34" name="Grafik 33" descr="Ein Bild, das draußen, Schnee, Mann, Spur enthält.&#10;&#10;Automatisch generierte Beschreibung">
            <a:extLst>
              <a:ext uri="{FF2B5EF4-FFF2-40B4-BE49-F238E27FC236}">
                <a16:creationId xmlns:a16="http://schemas.microsoft.com/office/drawing/2014/main" id="{9A746497-6A5D-0047-BA79-0A8C1571B2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2306" y="2997418"/>
            <a:ext cx="2526078" cy="1684052"/>
          </a:xfrm>
          <a:prstGeom prst="rect">
            <a:avLst/>
          </a:prstGeom>
        </p:spPr>
      </p:pic>
      <p:pic>
        <p:nvPicPr>
          <p:cNvPr id="36" name="Grafik 35" descr="Ein Bild, das draußen, sitzend, Mann, Rauch enthält.&#10;&#10;Automatisch generierte Beschreibung">
            <a:extLst>
              <a:ext uri="{FF2B5EF4-FFF2-40B4-BE49-F238E27FC236}">
                <a16:creationId xmlns:a16="http://schemas.microsoft.com/office/drawing/2014/main" id="{7876B6FB-41EC-4B40-9C4A-839402A179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58019" y="2994011"/>
            <a:ext cx="2521201" cy="1680800"/>
          </a:xfrm>
          <a:prstGeom prst="rect">
            <a:avLst/>
          </a:prstGeom>
        </p:spPr>
      </p:pic>
      <p:pic>
        <p:nvPicPr>
          <p:cNvPr id="38" name="Grafik 37" descr="Ein Bild, das Schnee, draußen, Rauch, Mann enthält.&#10;&#10;Automatisch generierte Beschreibung">
            <a:extLst>
              <a:ext uri="{FF2B5EF4-FFF2-40B4-BE49-F238E27FC236}">
                <a16:creationId xmlns:a16="http://schemas.microsoft.com/office/drawing/2014/main" id="{0B98285B-3D54-3D41-9131-230B8D05E4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55769" y="1288333"/>
            <a:ext cx="2521201" cy="1679140"/>
          </a:xfrm>
          <a:prstGeom prst="rect">
            <a:avLst/>
          </a:prstGeom>
        </p:spPr>
      </p:pic>
      <p:pic>
        <p:nvPicPr>
          <p:cNvPr id="40" name="Grafik 39" descr="Ein Bild, das draußen, Feuer, Mann, Hydrant enthält.&#10;&#10;Automatisch generierte Beschreibung">
            <a:extLst>
              <a:ext uri="{FF2B5EF4-FFF2-40B4-BE49-F238E27FC236}">
                <a16:creationId xmlns:a16="http://schemas.microsoft.com/office/drawing/2014/main" id="{351F5298-305E-B645-A094-D42867FF33E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9005" y="4700347"/>
            <a:ext cx="2513436" cy="1675624"/>
          </a:xfrm>
          <a:prstGeom prst="rect">
            <a:avLst/>
          </a:prstGeom>
        </p:spPr>
      </p:pic>
      <p:pic>
        <p:nvPicPr>
          <p:cNvPr id="42" name="Grafik 41" descr="Ein Bild, das draußen, Rauch, Feuer, kommend enthält.&#10;&#10;Automatisch generierte Beschreibung">
            <a:extLst>
              <a:ext uri="{FF2B5EF4-FFF2-40B4-BE49-F238E27FC236}">
                <a16:creationId xmlns:a16="http://schemas.microsoft.com/office/drawing/2014/main" id="{743DE4DF-E848-BE4B-8310-0DF69B6EC10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62653" y="4699760"/>
            <a:ext cx="2514317" cy="1676211"/>
          </a:xfrm>
          <a:prstGeom prst="rect">
            <a:avLst/>
          </a:prstGeom>
        </p:spPr>
      </p:pic>
    </p:spTree>
    <p:extLst>
      <p:ext uri="{BB962C8B-B14F-4D97-AF65-F5344CB8AC3E}">
        <p14:creationId xmlns:p14="http://schemas.microsoft.com/office/powerpoint/2010/main" val="4211746768"/>
      </p:ext>
    </p:extLst>
  </p:cSld>
  <p:clrMapOvr>
    <a:masterClrMapping/>
  </p:clrMapOvr>
  <p:transition advTm="20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52FC27F2-DE7F-8240-B97B-9C2D964889ED}"/>
              </a:ext>
            </a:extLst>
          </p:cNvPr>
          <p:cNvSpPr>
            <a:spLocks noGrp="1"/>
          </p:cNvSpPr>
          <p:nvPr>
            <p:ph type="title"/>
          </p:nvPr>
        </p:nvSpPr>
        <p:spPr/>
        <p:txBody>
          <a:bodyPr/>
          <a:lstStyle/>
          <a:p>
            <a:r>
              <a:rPr lang="de-DE" dirty="0"/>
              <a:t>Agenda</a:t>
            </a:r>
          </a:p>
        </p:txBody>
      </p:sp>
      <p:sp>
        <p:nvSpPr>
          <p:cNvPr id="11" name="Inhaltsplatzhalter 10">
            <a:extLst>
              <a:ext uri="{FF2B5EF4-FFF2-40B4-BE49-F238E27FC236}">
                <a16:creationId xmlns:a16="http://schemas.microsoft.com/office/drawing/2014/main" id="{50D615CA-F6CC-3147-94B0-282799DA28EF}"/>
              </a:ext>
            </a:extLst>
          </p:cNvPr>
          <p:cNvSpPr>
            <a:spLocks noGrp="1"/>
          </p:cNvSpPr>
          <p:nvPr>
            <p:ph sz="half" idx="1"/>
          </p:nvPr>
        </p:nvSpPr>
        <p:spPr/>
        <p:txBody>
          <a:bodyPr>
            <a:normAutofit fontScale="77500" lnSpcReduction="20000"/>
          </a:bodyPr>
          <a:lstStyle/>
          <a:p>
            <a:pPr>
              <a:buFont typeface="Arial" panose="020B0604020202020204" pitchFamily="34" charset="0"/>
              <a:buChar char="•"/>
            </a:pPr>
            <a:r>
              <a:rPr lang="de-DE" dirty="0"/>
              <a:t>Ausgangslage</a:t>
            </a:r>
          </a:p>
          <a:p>
            <a:pPr>
              <a:buFont typeface="Arial" panose="020B0604020202020204" pitchFamily="34" charset="0"/>
              <a:buChar char="•"/>
            </a:pPr>
            <a:r>
              <a:rPr lang="de-DE" dirty="0"/>
              <a:t>Arten von Schaummitteln</a:t>
            </a:r>
          </a:p>
          <a:p>
            <a:pPr>
              <a:buFont typeface="Arial" panose="020B0604020202020204" pitchFamily="34" charset="0"/>
              <a:buChar char="•"/>
            </a:pPr>
            <a:r>
              <a:rPr lang="de-DE" dirty="0"/>
              <a:t>Mischbarkeit von Schaummitteln</a:t>
            </a:r>
          </a:p>
          <a:p>
            <a:pPr>
              <a:buFont typeface="Arial" panose="020B0604020202020204" pitchFamily="34" charset="0"/>
              <a:buChar char="•"/>
            </a:pPr>
            <a:r>
              <a:rPr lang="de-DE" dirty="0"/>
              <a:t>Schaumeinsatz</a:t>
            </a:r>
          </a:p>
          <a:p>
            <a:pPr>
              <a:buFont typeface="Arial" panose="020B0604020202020204" pitchFamily="34" charset="0"/>
              <a:buChar char="•"/>
            </a:pPr>
            <a:r>
              <a:rPr lang="de-DE" dirty="0"/>
              <a:t>Irrtümer zu Löschschaum</a:t>
            </a:r>
          </a:p>
          <a:p>
            <a:pPr>
              <a:buFont typeface="Arial" panose="020B0604020202020204" pitchFamily="34" charset="0"/>
              <a:buChar char="•"/>
            </a:pPr>
            <a:r>
              <a:rPr lang="de-DE" dirty="0"/>
              <a:t>Zusammenfassung</a:t>
            </a:r>
          </a:p>
        </p:txBody>
      </p:sp>
      <p:pic>
        <p:nvPicPr>
          <p:cNvPr id="14" name="Inhaltsplatzhalter 13" descr="Ein Bild, das draußen, Schnee, Gebäude, LKW enthält.&#10;&#10;Automatisch generierte Beschreibung">
            <a:extLst>
              <a:ext uri="{FF2B5EF4-FFF2-40B4-BE49-F238E27FC236}">
                <a16:creationId xmlns:a16="http://schemas.microsoft.com/office/drawing/2014/main" id="{94DFA5D0-DAB5-B242-887A-C871461C1C1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72000" y="1375885"/>
            <a:ext cx="3788093" cy="2841853"/>
          </a:xfrm>
        </p:spPr>
      </p:pic>
      <p:sp>
        <p:nvSpPr>
          <p:cNvPr id="4" name="Datumsplatzhalter 3">
            <a:extLst>
              <a:ext uri="{FF2B5EF4-FFF2-40B4-BE49-F238E27FC236}">
                <a16:creationId xmlns:a16="http://schemas.microsoft.com/office/drawing/2014/main" id="{22106A39-2AA9-6949-B3B1-B672FD48F166}"/>
              </a:ext>
            </a:extLst>
          </p:cNvPr>
          <p:cNvSpPr>
            <a:spLocks noGrp="1"/>
          </p:cNvSpPr>
          <p:nvPr>
            <p:ph type="dt" sz="half" idx="10"/>
          </p:nvPr>
        </p:nvSpPr>
        <p:spPr/>
        <p:txBody>
          <a:bodyPr/>
          <a:lstStyle/>
          <a:p>
            <a:pPr>
              <a:defRPr/>
            </a:pPr>
            <a:fld id="{8A8C33DF-AED9-5140-B47F-5064882BC5E4}" type="datetime4">
              <a:rPr lang="de-DE" smtClean="0"/>
              <a:t>25. März 2020</a:t>
            </a:fld>
            <a:endParaRPr lang="de-DE"/>
          </a:p>
        </p:txBody>
      </p:sp>
      <p:sp>
        <p:nvSpPr>
          <p:cNvPr id="5" name="Fußzeilenplatzhalter 4">
            <a:extLst>
              <a:ext uri="{FF2B5EF4-FFF2-40B4-BE49-F238E27FC236}">
                <a16:creationId xmlns:a16="http://schemas.microsoft.com/office/drawing/2014/main" id="{52380913-F9CF-7C41-96FC-22B71CDE9B1F}"/>
              </a:ext>
            </a:extLst>
          </p:cNvPr>
          <p:cNvSpPr>
            <a:spLocks noGrp="1"/>
          </p:cNvSpPr>
          <p:nvPr>
            <p:ph type="ftr" sz="quarter" idx="11"/>
          </p:nvPr>
        </p:nvSpPr>
        <p:spPr/>
        <p:txBody>
          <a:bodyPr/>
          <a:lstStyle/>
          <a:p>
            <a:pPr>
              <a:defRPr/>
            </a:pPr>
            <a:r>
              <a:rPr lang="de-DE"/>
              <a:t>Heß, Roman</a:t>
            </a:r>
          </a:p>
        </p:txBody>
      </p:sp>
      <p:sp>
        <p:nvSpPr>
          <p:cNvPr id="6" name="Foliennummernplatzhalter 5">
            <a:extLst>
              <a:ext uri="{FF2B5EF4-FFF2-40B4-BE49-F238E27FC236}">
                <a16:creationId xmlns:a16="http://schemas.microsoft.com/office/drawing/2014/main" id="{A53DCBA1-68CE-9C4E-BCC4-9FCF43E3B24B}"/>
              </a:ext>
            </a:extLst>
          </p:cNvPr>
          <p:cNvSpPr>
            <a:spLocks noGrp="1"/>
          </p:cNvSpPr>
          <p:nvPr>
            <p:ph type="sldNum" sz="quarter" idx="12"/>
          </p:nvPr>
        </p:nvSpPr>
        <p:spPr/>
        <p:txBody>
          <a:bodyPr/>
          <a:lstStyle/>
          <a:p>
            <a:pPr>
              <a:defRPr/>
            </a:pPr>
            <a:r>
              <a:rPr lang="de-DE" altLang="de-DE"/>
              <a:t>- </a:t>
            </a:r>
            <a:fld id="{231AFFA5-8CBD-A24B-B618-AE4F45A755C5}" type="slidenum">
              <a:rPr lang="de-DE" altLang="de-DE" smtClean="0"/>
              <a:pPr>
                <a:defRPr/>
              </a:pPr>
              <a:t>2</a:t>
            </a:fld>
            <a:r>
              <a:rPr lang="de-DE" altLang="de-DE"/>
              <a:t> -</a:t>
            </a:r>
          </a:p>
        </p:txBody>
      </p:sp>
      <p:pic>
        <p:nvPicPr>
          <p:cNvPr id="16" name="Grafik 15" descr="Ein Bild, das draußen, Person, Mann, groß enthält.&#10;&#10;Automatisch generierte Beschreibung">
            <a:extLst>
              <a:ext uri="{FF2B5EF4-FFF2-40B4-BE49-F238E27FC236}">
                <a16:creationId xmlns:a16="http://schemas.microsoft.com/office/drawing/2014/main" id="{FBE088E2-65D7-9F49-9E0C-04A1F13DF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9" y="3788334"/>
            <a:ext cx="3788094" cy="2523060"/>
          </a:xfrm>
          <a:prstGeom prst="rect">
            <a:avLst/>
          </a:prstGeom>
        </p:spPr>
      </p:pic>
    </p:spTree>
    <p:extLst>
      <p:ext uri="{BB962C8B-B14F-4D97-AF65-F5344CB8AC3E}">
        <p14:creationId xmlns:p14="http://schemas.microsoft.com/office/powerpoint/2010/main" val="2077185528"/>
      </p:ext>
    </p:extLst>
  </p:cSld>
  <p:clrMapOvr>
    <a:masterClrMapping/>
  </p:clrMapOvr>
  <p:transition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p:tgtEl>
                                          <p:spTgt spid="11">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11">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p:tgtEl>
                                          <p:spTgt spid="11">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11">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p:tgtEl>
                                          <p:spTgt spid="11">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1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500"/>
                                        <p:tgtEl>
                                          <p:spTgt spid="11">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11">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 calcmode="lin" valueType="num">
                                      <p:cBhvr additive="base">
                                        <p:cTn id="31" dur="500"/>
                                        <p:tgtEl>
                                          <p:spTgt spid="11">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11">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anim calcmode="lin" valueType="num">
                                      <p:cBhvr additive="base">
                                        <p:cTn id="37" dur="500"/>
                                        <p:tgtEl>
                                          <p:spTgt spid="11">
                                            <p:txEl>
                                              <p:pRg st="5" end="5"/>
                                            </p:txEl>
                                          </p:spTgt>
                                        </p:tgtEl>
                                        <p:attrNameLst>
                                          <p:attrName>ppt_y</p:attrName>
                                        </p:attrNameLst>
                                      </p:cBhvr>
                                      <p:tavLst>
                                        <p:tav tm="0">
                                          <p:val>
                                            <p:strVal val="#ppt_y+#ppt_h*1.125000"/>
                                          </p:val>
                                        </p:tav>
                                        <p:tav tm="100000">
                                          <p:val>
                                            <p:strVal val="#ppt_y"/>
                                          </p:val>
                                        </p:tav>
                                      </p:tavLst>
                                    </p:anim>
                                    <p:animEffect transition="in" filter="wipe(up)">
                                      <p:cBhvr>
                                        <p:cTn id="38"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99A0550-C3CB-A045-8B1F-4B79BEFE5514}"/>
              </a:ext>
            </a:extLst>
          </p:cNvPr>
          <p:cNvSpPr>
            <a:spLocks noGrp="1"/>
          </p:cNvSpPr>
          <p:nvPr>
            <p:ph type="ctrTitle"/>
          </p:nvPr>
        </p:nvSpPr>
        <p:spPr/>
        <p:txBody>
          <a:bodyPr/>
          <a:lstStyle/>
          <a:p>
            <a:r>
              <a:rPr lang="de-DE" dirty="0"/>
              <a:t>Vielen Dank !</a:t>
            </a:r>
          </a:p>
        </p:txBody>
      </p:sp>
      <p:sp>
        <p:nvSpPr>
          <p:cNvPr id="8" name="Untertitel 7">
            <a:extLst>
              <a:ext uri="{FF2B5EF4-FFF2-40B4-BE49-F238E27FC236}">
                <a16:creationId xmlns:a16="http://schemas.microsoft.com/office/drawing/2014/main" id="{58E3E932-C3A7-674C-8F7B-8EB3428F13AD}"/>
              </a:ext>
            </a:extLst>
          </p:cNvPr>
          <p:cNvSpPr>
            <a:spLocks noGrp="1"/>
          </p:cNvSpPr>
          <p:nvPr>
            <p:ph type="subTitle" idx="1"/>
          </p:nvPr>
        </p:nvSpPr>
        <p:spPr/>
        <p:txBody>
          <a:bodyPr/>
          <a:lstStyle/>
          <a:p>
            <a:r>
              <a:rPr lang="de-DE" dirty="0"/>
              <a:t>Und hoffentlich bald wieder, können wir das erlernte in die Praxis umsetzen ...</a:t>
            </a:r>
          </a:p>
        </p:txBody>
      </p:sp>
      <p:sp>
        <p:nvSpPr>
          <p:cNvPr id="4" name="Datumsplatzhalter 3">
            <a:extLst>
              <a:ext uri="{FF2B5EF4-FFF2-40B4-BE49-F238E27FC236}">
                <a16:creationId xmlns:a16="http://schemas.microsoft.com/office/drawing/2014/main" id="{408B3E6B-CA1A-BD49-8FFE-AEB62774E167}"/>
              </a:ext>
            </a:extLst>
          </p:cNvPr>
          <p:cNvSpPr>
            <a:spLocks noGrp="1"/>
          </p:cNvSpPr>
          <p:nvPr>
            <p:ph type="dt" sz="half" idx="4294967295"/>
          </p:nvPr>
        </p:nvSpPr>
        <p:spPr>
          <a:xfrm>
            <a:off x="0" y="6343650"/>
            <a:ext cx="865188" cy="423863"/>
          </a:xfrm>
        </p:spPr>
        <p:txBody>
          <a:bodyPr/>
          <a:lstStyle/>
          <a:p>
            <a:pPr>
              <a:defRPr/>
            </a:pPr>
            <a:fld id="{615F59B9-56AD-CE4B-93A2-68A72710DEC8}" type="datetime4">
              <a:rPr lang="de-DE" smtClean="0"/>
              <a:t>25. März 2020</a:t>
            </a:fld>
            <a:endParaRPr lang="de-DE"/>
          </a:p>
        </p:txBody>
      </p:sp>
      <p:sp>
        <p:nvSpPr>
          <p:cNvPr id="5" name="Fußzeilenplatzhalter 4">
            <a:extLst>
              <a:ext uri="{FF2B5EF4-FFF2-40B4-BE49-F238E27FC236}">
                <a16:creationId xmlns:a16="http://schemas.microsoft.com/office/drawing/2014/main" id="{B98D886C-9AF1-F945-B467-C2540D2707A6}"/>
              </a:ext>
            </a:extLst>
          </p:cNvPr>
          <p:cNvSpPr>
            <a:spLocks noGrp="1"/>
          </p:cNvSpPr>
          <p:nvPr>
            <p:ph type="ftr" sz="quarter" idx="4294967295"/>
          </p:nvPr>
        </p:nvSpPr>
        <p:spPr>
          <a:xfrm>
            <a:off x="0" y="6443663"/>
            <a:ext cx="5575300" cy="209550"/>
          </a:xfrm>
        </p:spPr>
        <p:txBody>
          <a:bodyPr/>
          <a:lstStyle/>
          <a:p>
            <a:pPr>
              <a:defRPr/>
            </a:pPr>
            <a:r>
              <a:rPr lang="de-DE"/>
              <a:t>Heß, Roman</a:t>
            </a:r>
          </a:p>
        </p:txBody>
      </p:sp>
      <p:sp>
        <p:nvSpPr>
          <p:cNvPr id="6" name="Foliennummernplatzhalter 5">
            <a:extLst>
              <a:ext uri="{FF2B5EF4-FFF2-40B4-BE49-F238E27FC236}">
                <a16:creationId xmlns:a16="http://schemas.microsoft.com/office/drawing/2014/main" id="{65661DBD-B0A4-7B4F-B89A-59FABFAF420C}"/>
              </a:ext>
            </a:extLst>
          </p:cNvPr>
          <p:cNvSpPr>
            <a:spLocks noGrp="1"/>
          </p:cNvSpPr>
          <p:nvPr>
            <p:ph type="sldNum" sz="quarter" idx="4294967295"/>
          </p:nvPr>
        </p:nvSpPr>
        <p:spPr>
          <a:xfrm>
            <a:off x="7920038" y="6435725"/>
            <a:ext cx="1223962" cy="217488"/>
          </a:xfrm>
        </p:spPr>
        <p:txBody>
          <a:bodyPr/>
          <a:lstStyle/>
          <a:p>
            <a:pPr>
              <a:defRPr/>
            </a:pPr>
            <a:r>
              <a:rPr lang="de-DE" altLang="de-DE"/>
              <a:t>- </a:t>
            </a:r>
            <a:fld id="{231AFFA5-8CBD-A24B-B618-AE4F45A755C5}" type="slidenum">
              <a:rPr lang="de-DE" altLang="de-DE" smtClean="0"/>
              <a:pPr>
                <a:defRPr/>
              </a:pPr>
              <a:t>20</a:t>
            </a:fld>
            <a:r>
              <a:rPr lang="de-DE" altLang="de-DE"/>
              <a:t> -</a:t>
            </a:r>
          </a:p>
        </p:txBody>
      </p:sp>
    </p:spTree>
    <p:extLst>
      <p:ext uri="{BB962C8B-B14F-4D97-AF65-F5344CB8AC3E}">
        <p14:creationId xmlns:p14="http://schemas.microsoft.com/office/powerpoint/2010/main" val="3043687918"/>
      </p:ext>
    </p:extLst>
  </p:cSld>
  <p:clrMapOvr>
    <a:masterClrMapping/>
  </p:clrMapOvr>
  <p:transition advTm="20000"/>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672BC4-1C42-A84A-BD84-B292F8F2E5CF}"/>
              </a:ext>
            </a:extLst>
          </p:cNvPr>
          <p:cNvSpPr>
            <a:spLocks noGrp="1"/>
          </p:cNvSpPr>
          <p:nvPr>
            <p:ph type="title"/>
          </p:nvPr>
        </p:nvSpPr>
        <p:spPr/>
        <p:txBody>
          <a:bodyPr/>
          <a:lstStyle/>
          <a:p>
            <a:r>
              <a:rPr lang="de-DE" dirty="0"/>
              <a:t>Schaummittelbedarf (1)</a:t>
            </a:r>
          </a:p>
        </p:txBody>
      </p:sp>
      <p:sp>
        <p:nvSpPr>
          <p:cNvPr id="3" name="Inhaltsplatzhalter 2">
            <a:extLst>
              <a:ext uri="{FF2B5EF4-FFF2-40B4-BE49-F238E27FC236}">
                <a16:creationId xmlns:a16="http://schemas.microsoft.com/office/drawing/2014/main" id="{C5E6B285-728D-434F-843C-D61EC7522AF5}"/>
              </a:ext>
            </a:extLst>
          </p:cNvPr>
          <p:cNvSpPr>
            <a:spLocks noGrp="1"/>
          </p:cNvSpPr>
          <p:nvPr>
            <p:ph idx="1"/>
          </p:nvPr>
        </p:nvSpPr>
        <p:spPr/>
        <p:txBody>
          <a:bodyPr/>
          <a:lstStyle/>
          <a:p>
            <a:r>
              <a:rPr lang="de-DE" dirty="0"/>
              <a:t>praktische Hinweise zu den berechneten Ergebnissen</a:t>
            </a:r>
          </a:p>
          <a:p>
            <a:r>
              <a:rPr lang="de-DE" b="0" dirty="0"/>
              <a:t>Die „Zerstörungsrate“, auch „</a:t>
            </a:r>
            <a:r>
              <a:rPr lang="de-DE" b="0" dirty="0" err="1"/>
              <a:t>Abbrandwiderstand</a:t>
            </a:r>
            <a:r>
              <a:rPr lang="de-DE" b="0" dirty="0"/>
              <a:t>“ oder „</a:t>
            </a:r>
            <a:r>
              <a:rPr lang="de-DE" b="0" dirty="0" err="1"/>
              <a:t>Abbrandfaktor</a:t>
            </a:r>
            <a:r>
              <a:rPr lang="de-DE" b="0" dirty="0"/>
              <a:t>“, hat im Allgemeinen den Wert von 2 –&gt; ca. 50% des Schaumes wird beim Aufbringen oder durch die Hitze direkt zerstört. Diese Tatsache ist bei den berechneten Ergebnissen schon enthalten und braucht nicht selbst berücksichtigt werden.</a:t>
            </a:r>
          </a:p>
          <a:p>
            <a:r>
              <a:rPr lang="de-DE" b="0" dirty="0"/>
              <a:t>Zu </a:t>
            </a:r>
            <a:r>
              <a:rPr lang="de-DE" b="0" dirty="0" err="1"/>
              <a:t>beschäumende</a:t>
            </a:r>
            <a:r>
              <a:rPr lang="de-DE" b="0" dirty="0"/>
              <a:t> Flächen werden ca. 50 cm hoch eingeschäumt. –&gt; Mit 1 m³ Schaum können 2 m² Fläche </a:t>
            </a:r>
            <a:r>
              <a:rPr lang="de-DE" b="0" dirty="0" err="1"/>
              <a:t>beschäumt</a:t>
            </a:r>
            <a:r>
              <a:rPr lang="de-DE" b="0" dirty="0"/>
              <a:t> werden.</a:t>
            </a:r>
          </a:p>
        </p:txBody>
      </p:sp>
      <p:sp>
        <p:nvSpPr>
          <p:cNvPr id="4" name="Datumsplatzhalter 3">
            <a:extLst>
              <a:ext uri="{FF2B5EF4-FFF2-40B4-BE49-F238E27FC236}">
                <a16:creationId xmlns:a16="http://schemas.microsoft.com/office/drawing/2014/main" id="{7E0470F5-AC81-7F4F-B70C-10DFAB68C088}"/>
              </a:ext>
            </a:extLst>
          </p:cNvPr>
          <p:cNvSpPr>
            <a:spLocks noGrp="1"/>
          </p:cNvSpPr>
          <p:nvPr>
            <p:ph type="dt" sz="half" idx="10"/>
          </p:nvPr>
        </p:nvSpPr>
        <p:spPr/>
        <p:txBody>
          <a:bodyPr/>
          <a:lstStyle/>
          <a:p>
            <a:pPr>
              <a:defRPr/>
            </a:pPr>
            <a:fld id="{8A8C33DF-AED9-5140-B47F-5064882BC5E4}" type="datetime4">
              <a:rPr lang="de-DE" smtClean="0"/>
              <a:t>25. März 2020</a:t>
            </a:fld>
            <a:endParaRPr lang="de-DE"/>
          </a:p>
        </p:txBody>
      </p:sp>
      <p:sp>
        <p:nvSpPr>
          <p:cNvPr id="5" name="Fußzeilenplatzhalter 4">
            <a:extLst>
              <a:ext uri="{FF2B5EF4-FFF2-40B4-BE49-F238E27FC236}">
                <a16:creationId xmlns:a16="http://schemas.microsoft.com/office/drawing/2014/main" id="{213F2AE6-E7E0-D444-9912-A897A1CC437F}"/>
              </a:ext>
            </a:extLst>
          </p:cNvPr>
          <p:cNvSpPr>
            <a:spLocks noGrp="1"/>
          </p:cNvSpPr>
          <p:nvPr>
            <p:ph type="ftr" sz="quarter" idx="11"/>
          </p:nvPr>
        </p:nvSpPr>
        <p:spPr/>
        <p:txBody>
          <a:bodyPr/>
          <a:lstStyle/>
          <a:p>
            <a:pPr>
              <a:defRPr/>
            </a:pPr>
            <a:r>
              <a:rPr lang="de-DE"/>
              <a:t>Heß, Roman</a:t>
            </a:r>
          </a:p>
        </p:txBody>
      </p:sp>
      <p:sp>
        <p:nvSpPr>
          <p:cNvPr id="6" name="Foliennummernplatzhalter 5">
            <a:extLst>
              <a:ext uri="{FF2B5EF4-FFF2-40B4-BE49-F238E27FC236}">
                <a16:creationId xmlns:a16="http://schemas.microsoft.com/office/drawing/2014/main" id="{CA622378-730E-5D42-A567-58D7F5761744}"/>
              </a:ext>
            </a:extLst>
          </p:cNvPr>
          <p:cNvSpPr>
            <a:spLocks noGrp="1"/>
          </p:cNvSpPr>
          <p:nvPr>
            <p:ph type="sldNum" sz="quarter" idx="12"/>
          </p:nvPr>
        </p:nvSpPr>
        <p:spPr/>
        <p:txBody>
          <a:bodyPr/>
          <a:lstStyle/>
          <a:p>
            <a:pPr>
              <a:defRPr/>
            </a:pPr>
            <a:r>
              <a:rPr lang="de-DE" altLang="de-DE"/>
              <a:t>- </a:t>
            </a:r>
            <a:fld id="{231AFFA5-8CBD-A24B-B618-AE4F45A755C5}" type="slidenum">
              <a:rPr lang="de-DE" altLang="de-DE" smtClean="0"/>
              <a:pPr>
                <a:defRPr/>
              </a:pPr>
              <a:t>21</a:t>
            </a:fld>
            <a:r>
              <a:rPr lang="de-DE" altLang="de-DE"/>
              <a:t> -</a:t>
            </a:r>
          </a:p>
        </p:txBody>
      </p:sp>
    </p:spTree>
    <p:extLst>
      <p:ext uri="{BB962C8B-B14F-4D97-AF65-F5344CB8AC3E}">
        <p14:creationId xmlns:p14="http://schemas.microsoft.com/office/powerpoint/2010/main" val="3291016514"/>
      </p:ext>
    </p:extLst>
  </p:cSld>
  <p:clrMapOvr>
    <a:masterClrMapping/>
  </p:clrMapOvr>
  <p:transition advTm="20000"/>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FCCCE0-0729-2447-A3C1-0B2BAACB100E}"/>
              </a:ext>
            </a:extLst>
          </p:cNvPr>
          <p:cNvSpPr>
            <a:spLocks noGrp="1"/>
          </p:cNvSpPr>
          <p:nvPr>
            <p:ph type="title"/>
          </p:nvPr>
        </p:nvSpPr>
        <p:spPr/>
        <p:txBody>
          <a:bodyPr/>
          <a:lstStyle/>
          <a:p>
            <a:r>
              <a:rPr lang="de-DE" dirty="0"/>
              <a:t>Schaummittelbedarf (2)</a:t>
            </a:r>
          </a:p>
        </p:txBody>
      </p:sp>
      <p:graphicFrame>
        <p:nvGraphicFramePr>
          <p:cNvPr id="7" name="Inhaltsplatzhalter 6">
            <a:extLst>
              <a:ext uri="{FF2B5EF4-FFF2-40B4-BE49-F238E27FC236}">
                <a16:creationId xmlns:a16="http://schemas.microsoft.com/office/drawing/2014/main" id="{8AB727B4-FD51-0942-BB28-1A4D037B3F5A}"/>
              </a:ext>
            </a:extLst>
          </p:cNvPr>
          <p:cNvGraphicFramePr>
            <a:graphicFrameLocks noGrp="1"/>
          </p:cNvGraphicFramePr>
          <p:nvPr>
            <p:ph idx="1"/>
            <p:extLst>
              <p:ext uri="{D42A27DB-BD31-4B8C-83A1-F6EECF244321}">
                <p14:modId xmlns:p14="http://schemas.microsoft.com/office/powerpoint/2010/main" val="2895379453"/>
              </p:ext>
            </p:extLst>
          </p:nvPr>
        </p:nvGraphicFramePr>
        <p:xfrm>
          <a:off x="41275" y="1341438"/>
          <a:ext cx="8562975" cy="4079240"/>
        </p:xfrm>
        <a:graphic>
          <a:graphicData uri="http://schemas.openxmlformats.org/drawingml/2006/table">
            <a:tbl>
              <a:tblPr firstRow="1" bandRow="1">
                <a:tableStyleId>{5C22544A-7EE6-4342-B048-85BDC9FD1C3A}</a:tableStyleId>
              </a:tblPr>
              <a:tblGrid>
                <a:gridCol w="2854325">
                  <a:extLst>
                    <a:ext uri="{9D8B030D-6E8A-4147-A177-3AD203B41FA5}">
                      <a16:colId xmlns:a16="http://schemas.microsoft.com/office/drawing/2014/main" val="2726785225"/>
                    </a:ext>
                  </a:extLst>
                </a:gridCol>
                <a:gridCol w="2854325">
                  <a:extLst>
                    <a:ext uri="{9D8B030D-6E8A-4147-A177-3AD203B41FA5}">
                      <a16:colId xmlns:a16="http://schemas.microsoft.com/office/drawing/2014/main" val="3178614427"/>
                    </a:ext>
                  </a:extLst>
                </a:gridCol>
                <a:gridCol w="2854325">
                  <a:extLst>
                    <a:ext uri="{9D8B030D-6E8A-4147-A177-3AD203B41FA5}">
                      <a16:colId xmlns:a16="http://schemas.microsoft.com/office/drawing/2014/main" val="4015410680"/>
                    </a:ext>
                  </a:extLst>
                </a:gridCol>
              </a:tblGrid>
              <a:tr h="370840">
                <a:tc>
                  <a:txBody>
                    <a:bodyPr/>
                    <a:lstStyle/>
                    <a:p>
                      <a:r>
                        <a:rPr lang="de-DE" dirty="0"/>
                        <a:t>M</a:t>
                      </a:r>
                      <a:r>
                        <a:rPr lang="de-DE" baseline="30000" dirty="0"/>
                        <a:t>2</a:t>
                      </a:r>
                      <a:r>
                        <a:rPr lang="de-DE" baseline="0" dirty="0"/>
                        <a:t> Schaum (0,5m Höhe)</a:t>
                      </a:r>
                    </a:p>
                  </a:txBody>
                  <a:tcPr/>
                </a:tc>
                <a:tc>
                  <a:txBody>
                    <a:bodyPr/>
                    <a:lstStyle/>
                    <a:p>
                      <a:r>
                        <a:rPr lang="de-DE" dirty="0"/>
                        <a:t>1% </a:t>
                      </a:r>
                      <a:r>
                        <a:rPr lang="de-DE" dirty="0" err="1"/>
                        <a:t>Zumischng</a:t>
                      </a:r>
                      <a:endParaRPr lang="de-DE" dirty="0"/>
                    </a:p>
                  </a:txBody>
                  <a:tcPr/>
                </a:tc>
                <a:tc>
                  <a:txBody>
                    <a:bodyPr/>
                    <a:lstStyle/>
                    <a:p>
                      <a:r>
                        <a:rPr lang="de-DE" dirty="0"/>
                        <a:t>3% Zumischung</a:t>
                      </a:r>
                    </a:p>
                  </a:txBody>
                  <a:tcPr/>
                </a:tc>
                <a:extLst>
                  <a:ext uri="{0D108BD9-81ED-4DB2-BD59-A6C34878D82A}">
                    <a16:rowId xmlns:a16="http://schemas.microsoft.com/office/drawing/2014/main" val="4001816692"/>
                  </a:ext>
                </a:extLst>
              </a:tr>
              <a:tr h="370840">
                <a:tc>
                  <a:txBody>
                    <a:bodyPr/>
                    <a:lstStyle/>
                    <a:p>
                      <a:r>
                        <a:rPr lang="de-DE" dirty="0"/>
                        <a:t>10m</a:t>
                      </a:r>
                      <a:r>
                        <a:rPr lang="de-DE" baseline="30000" dirty="0"/>
                        <a:t>2</a:t>
                      </a:r>
                      <a:r>
                        <a:rPr lang="de-DE" dirty="0"/>
                        <a:t> Mittelschaum</a:t>
                      </a:r>
                    </a:p>
                  </a:txBody>
                  <a:tcPr/>
                </a:tc>
                <a:tc>
                  <a:txBody>
                    <a:bodyPr/>
                    <a:lstStyle/>
                    <a:p>
                      <a:r>
                        <a:rPr lang="de-DE" dirty="0"/>
                        <a:t>1l</a:t>
                      </a:r>
                    </a:p>
                  </a:txBody>
                  <a:tcPr/>
                </a:tc>
                <a:tc>
                  <a:txBody>
                    <a:bodyPr/>
                    <a:lstStyle/>
                    <a:p>
                      <a:r>
                        <a:rPr lang="de-DE" dirty="0"/>
                        <a:t>4l</a:t>
                      </a:r>
                    </a:p>
                  </a:txBody>
                  <a:tcPr/>
                </a:tc>
                <a:extLst>
                  <a:ext uri="{0D108BD9-81ED-4DB2-BD59-A6C34878D82A}">
                    <a16:rowId xmlns:a16="http://schemas.microsoft.com/office/drawing/2014/main" val="2247087562"/>
                  </a:ext>
                </a:extLst>
              </a:tr>
              <a:tr h="370840">
                <a:tc>
                  <a:txBody>
                    <a:bodyPr/>
                    <a:lstStyle/>
                    <a:p>
                      <a:r>
                        <a:rPr lang="de-DE" dirty="0"/>
                        <a:t>10m</a:t>
                      </a:r>
                      <a:r>
                        <a:rPr lang="de-DE" baseline="30000" dirty="0"/>
                        <a:t>2</a:t>
                      </a:r>
                      <a:r>
                        <a:rPr lang="de-DE" dirty="0"/>
                        <a:t> Schwerschaum</a:t>
                      </a:r>
                    </a:p>
                  </a:txBody>
                  <a:tcPr/>
                </a:tc>
                <a:tc>
                  <a:txBody>
                    <a:bodyPr/>
                    <a:lstStyle/>
                    <a:p>
                      <a:r>
                        <a:rPr lang="de-DE" dirty="0"/>
                        <a:t>7l</a:t>
                      </a:r>
                    </a:p>
                  </a:txBody>
                  <a:tcPr/>
                </a:tc>
                <a:tc>
                  <a:txBody>
                    <a:bodyPr/>
                    <a:lstStyle/>
                    <a:p>
                      <a:r>
                        <a:rPr lang="de-DE" dirty="0"/>
                        <a:t>20l</a:t>
                      </a:r>
                    </a:p>
                  </a:txBody>
                  <a:tcPr/>
                </a:tc>
                <a:extLst>
                  <a:ext uri="{0D108BD9-81ED-4DB2-BD59-A6C34878D82A}">
                    <a16:rowId xmlns:a16="http://schemas.microsoft.com/office/drawing/2014/main" val="286492325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50m</a:t>
                      </a:r>
                      <a:r>
                        <a:rPr lang="de-DE" baseline="30000" dirty="0"/>
                        <a:t>2</a:t>
                      </a:r>
                      <a:r>
                        <a:rPr lang="de-DE" dirty="0"/>
                        <a:t> Mittelschaum</a:t>
                      </a:r>
                    </a:p>
                  </a:txBody>
                  <a:tcPr/>
                </a:tc>
                <a:tc>
                  <a:txBody>
                    <a:bodyPr/>
                    <a:lstStyle/>
                    <a:p>
                      <a:r>
                        <a:rPr lang="de-DE" dirty="0"/>
                        <a:t>7l</a:t>
                      </a:r>
                    </a:p>
                  </a:txBody>
                  <a:tcPr/>
                </a:tc>
                <a:tc>
                  <a:txBody>
                    <a:bodyPr/>
                    <a:lstStyle/>
                    <a:p>
                      <a:r>
                        <a:rPr lang="de-DE" dirty="0"/>
                        <a:t>20l</a:t>
                      </a:r>
                    </a:p>
                  </a:txBody>
                  <a:tcPr/>
                </a:tc>
                <a:extLst>
                  <a:ext uri="{0D108BD9-81ED-4DB2-BD59-A6C34878D82A}">
                    <a16:rowId xmlns:a16="http://schemas.microsoft.com/office/drawing/2014/main" val="1094805280"/>
                  </a:ext>
                </a:extLst>
              </a:tr>
              <a:tr h="370840">
                <a:tc>
                  <a:txBody>
                    <a:bodyPr/>
                    <a:lstStyle/>
                    <a:p>
                      <a:r>
                        <a:rPr lang="de-DE" dirty="0"/>
                        <a:t>50m</a:t>
                      </a:r>
                      <a:r>
                        <a:rPr lang="de-DE" baseline="30000" dirty="0"/>
                        <a:t>2</a:t>
                      </a:r>
                      <a:r>
                        <a:rPr lang="de-DE" dirty="0"/>
                        <a:t> Schwerschaum</a:t>
                      </a:r>
                    </a:p>
                  </a:txBody>
                  <a:tcPr/>
                </a:tc>
                <a:tc>
                  <a:txBody>
                    <a:bodyPr/>
                    <a:lstStyle/>
                    <a:p>
                      <a:r>
                        <a:rPr lang="de-DE" dirty="0"/>
                        <a:t>33l</a:t>
                      </a:r>
                    </a:p>
                  </a:txBody>
                  <a:tcPr/>
                </a:tc>
                <a:tc>
                  <a:txBody>
                    <a:bodyPr/>
                    <a:lstStyle/>
                    <a:p>
                      <a:r>
                        <a:rPr lang="de-DE" dirty="0"/>
                        <a:t>100l</a:t>
                      </a:r>
                    </a:p>
                  </a:txBody>
                  <a:tcPr/>
                </a:tc>
                <a:extLst>
                  <a:ext uri="{0D108BD9-81ED-4DB2-BD59-A6C34878D82A}">
                    <a16:rowId xmlns:a16="http://schemas.microsoft.com/office/drawing/2014/main" val="2538469639"/>
                  </a:ext>
                </a:extLst>
              </a:tr>
              <a:tr h="370840">
                <a:tc>
                  <a:txBody>
                    <a:bodyPr/>
                    <a:lstStyle/>
                    <a:p>
                      <a:r>
                        <a:rPr lang="de-DE" dirty="0"/>
                        <a:t>200m</a:t>
                      </a:r>
                      <a:r>
                        <a:rPr lang="de-DE" baseline="30000" dirty="0"/>
                        <a:t>2</a:t>
                      </a:r>
                      <a:r>
                        <a:rPr lang="de-DE" dirty="0"/>
                        <a:t> Mittelschaum</a:t>
                      </a:r>
                    </a:p>
                  </a:txBody>
                  <a:tcPr/>
                </a:tc>
                <a:tc>
                  <a:txBody>
                    <a:bodyPr/>
                    <a:lstStyle/>
                    <a:p>
                      <a:r>
                        <a:rPr lang="de-DE" dirty="0"/>
                        <a:t>27l</a:t>
                      </a:r>
                    </a:p>
                  </a:txBody>
                  <a:tcPr/>
                </a:tc>
                <a:tc>
                  <a:txBody>
                    <a:bodyPr/>
                    <a:lstStyle/>
                    <a:p>
                      <a:r>
                        <a:rPr lang="de-DE" dirty="0"/>
                        <a:t>80l</a:t>
                      </a:r>
                    </a:p>
                  </a:txBody>
                  <a:tcPr/>
                </a:tc>
                <a:extLst>
                  <a:ext uri="{0D108BD9-81ED-4DB2-BD59-A6C34878D82A}">
                    <a16:rowId xmlns:a16="http://schemas.microsoft.com/office/drawing/2014/main" val="2591819651"/>
                  </a:ext>
                </a:extLst>
              </a:tr>
              <a:tr h="370840">
                <a:tc>
                  <a:txBody>
                    <a:bodyPr/>
                    <a:lstStyle/>
                    <a:p>
                      <a:r>
                        <a:rPr lang="de-DE" dirty="0"/>
                        <a:t>200m</a:t>
                      </a:r>
                      <a:r>
                        <a:rPr lang="de-DE" baseline="30000" dirty="0"/>
                        <a:t>2</a:t>
                      </a:r>
                      <a:r>
                        <a:rPr lang="de-DE" dirty="0"/>
                        <a:t> Schwerschaum</a:t>
                      </a:r>
                    </a:p>
                  </a:txBody>
                  <a:tcPr/>
                </a:tc>
                <a:tc>
                  <a:txBody>
                    <a:bodyPr/>
                    <a:lstStyle/>
                    <a:p>
                      <a:r>
                        <a:rPr lang="de-DE" dirty="0"/>
                        <a:t>133l</a:t>
                      </a:r>
                    </a:p>
                  </a:txBody>
                  <a:tcPr/>
                </a:tc>
                <a:tc>
                  <a:txBody>
                    <a:bodyPr/>
                    <a:lstStyle/>
                    <a:p>
                      <a:r>
                        <a:rPr lang="de-DE" dirty="0"/>
                        <a:t>400l</a:t>
                      </a:r>
                    </a:p>
                  </a:txBody>
                  <a:tcPr/>
                </a:tc>
                <a:extLst>
                  <a:ext uri="{0D108BD9-81ED-4DB2-BD59-A6C34878D82A}">
                    <a16:rowId xmlns:a16="http://schemas.microsoft.com/office/drawing/2014/main" val="4188302563"/>
                  </a:ext>
                </a:extLst>
              </a:tr>
              <a:tr h="370840">
                <a:tc>
                  <a:txBody>
                    <a:bodyPr/>
                    <a:lstStyle/>
                    <a:p>
                      <a:r>
                        <a:rPr lang="de-DE" dirty="0"/>
                        <a:t>1.000m</a:t>
                      </a:r>
                      <a:r>
                        <a:rPr lang="de-DE" baseline="30000" dirty="0"/>
                        <a:t>2</a:t>
                      </a:r>
                      <a:r>
                        <a:rPr lang="de-DE" dirty="0"/>
                        <a:t> Mittelschaum</a:t>
                      </a:r>
                    </a:p>
                  </a:txBody>
                  <a:tcPr/>
                </a:tc>
                <a:tc>
                  <a:txBody>
                    <a:bodyPr/>
                    <a:lstStyle/>
                    <a:p>
                      <a:r>
                        <a:rPr lang="de-DE" dirty="0"/>
                        <a:t>133l</a:t>
                      </a:r>
                    </a:p>
                  </a:txBody>
                  <a:tcPr/>
                </a:tc>
                <a:tc>
                  <a:txBody>
                    <a:bodyPr/>
                    <a:lstStyle/>
                    <a:p>
                      <a:r>
                        <a:rPr lang="de-DE" dirty="0"/>
                        <a:t>400l</a:t>
                      </a:r>
                    </a:p>
                  </a:txBody>
                  <a:tcPr/>
                </a:tc>
                <a:extLst>
                  <a:ext uri="{0D108BD9-81ED-4DB2-BD59-A6C34878D82A}">
                    <a16:rowId xmlns:a16="http://schemas.microsoft.com/office/drawing/2014/main" val="3434205931"/>
                  </a:ext>
                </a:extLst>
              </a:tr>
              <a:tr h="370840">
                <a:tc>
                  <a:txBody>
                    <a:bodyPr/>
                    <a:lstStyle/>
                    <a:p>
                      <a:r>
                        <a:rPr lang="de-DE" dirty="0"/>
                        <a:t>1.000m</a:t>
                      </a:r>
                      <a:r>
                        <a:rPr lang="de-DE" baseline="30000" dirty="0"/>
                        <a:t>2</a:t>
                      </a:r>
                      <a:r>
                        <a:rPr lang="de-DE" dirty="0"/>
                        <a:t> Schwerschaum</a:t>
                      </a:r>
                    </a:p>
                  </a:txBody>
                  <a:tcPr/>
                </a:tc>
                <a:tc>
                  <a:txBody>
                    <a:bodyPr/>
                    <a:lstStyle/>
                    <a:p>
                      <a:r>
                        <a:rPr lang="de-DE" dirty="0"/>
                        <a:t>667l</a:t>
                      </a:r>
                    </a:p>
                  </a:txBody>
                  <a:tcPr/>
                </a:tc>
                <a:tc>
                  <a:txBody>
                    <a:bodyPr/>
                    <a:lstStyle/>
                    <a:p>
                      <a:r>
                        <a:rPr lang="de-DE" dirty="0"/>
                        <a:t>2.000l</a:t>
                      </a:r>
                    </a:p>
                  </a:txBody>
                  <a:tcPr/>
                </a:tc>
                <a:extLst>
                  <a:ext uri="{0D108BD9-81ED-4DB2-BD59-A6C34878D82A}">
                    <a16:rowId xmlns:a16="http://schemas.microsoft.com/office/drawing/2014/main" val="122539957"/>
                  </a:ext>
                </a:extLst>
              </a:tr>
              <a:tr h="370840">
                <a:tc>
                  <a:txBody>
                    <a:bodyPr/>
                    <a:lstStyle/>
                    <a:p>
                      <a:r>
                        <a:rPr lang="de-DE" dirty="0"/>
                        <a:t>5.000m</a:t>
                      </a:r>
                      <a:r>
                        <a:rPr lang="de-DE" baseline="30000" dirty="0"/>
                        <a:t>2</a:t>
                      </a:r>
                      <a:r>
                        <a:rPr lang="de-DE" dirty="0"/>
                        <a:t> Mittelschaum</a:t>
                      </a:r>
                    </a:p>
                  </a:txBody>
                  <a:tcPr/>
                </a:tc>
                <a:tc>
                  <a:txBody>
                    <a:bodyPr/>
                    <a:lstStyle/>
                    <a:p>
                      <a:r>
                        <a:rPr lang="de-DE" dirty="0"/>
                        <a:t>667l</a:t>
                      </a:r>
                    </a:p>
                  </a:txBody>
                  <a:tcPr/>
                </a:tc>
                <a:tc>
                  <a:txBody>
                    <a:bodyPr/>
                    <a:lstStyle/>
                    <a:p>
                      <a:r>
                        <a:rPr lang="de-DE" dirty="0"/>
                        <a:t>2.000l</a:t>
                      </a:r>
                    </a:p>
                  </a:txBody>
                  <a:tcPr/>
                </a:tc>
                <a:extLst>
                  <a:ext uri="{0D108BD9-81ED-4DB2-BD59-A6C34878D82A}">
                    <a16:rowId xmlns:a16="http://schemas.microsoft.com/office/drawing/2014/main" val="704984921"/>
                  </a:ext>
                </a:extLst>
              </a:tr>
              <a:tr h="370840">
                <a:tc>
                  <a:txBody>
                    <a:bodyPr/>
                    <a:lstStyle/>
                    <a:p>
                      <a:r>
                        <a:rPr lang="de-DE" dirty="0"/>
                        <a:t>5.000m</a:t>
                      </a:r>
                      <a:r>
                        <a:rPr lang="de-DE" baseline="30000" dirty="0"/>
                        <a:t>2</a:t>
                      </a:r>
                      <a:r>
                        <a:rPr lang="de-DE" dirty="0"/>
                        <a:t> Schwerschaum</a:t>
                      </a:r>
                    </a:p>
                  </a:txBody>
                  <a:tcPr/>
                </a:tc>
                <a:tc>
                  <a:txBody>
                    <a:bodyPr/>
                    <a:lstStyle/>
                    <a:p>
                      <a:r>
                        <a:rPr lang="de-DE" dirty="0"/>
                        <a:t>3.333l</a:t>
                      </a:r>
                    </a:p>
                  </a:txBody>
                  <a:tcPr/>
                </a:tc>
                <a:tc>
                  <a:txBody>
                    <a:bodyPr/>
                    <a:lstStyle/>
                    <a:p>
                      <a:r>
                        <a:rPr lang="de-DE"/>
                        <a:t>10.000l</a:t>
                      </a:r>
                      <a:endParaRPr lang="de-DE" dirty="0"/>
                    </a:p>
                  </a:txBody>
                  <a:tcPr/>
                </a:tc>
                <a:extLst>
                  <a:ext uri="{0D108BD9-81ED-4DB2-BD59-A6C34878D82A}">
                    <a16:rowId xmlns:a16="http://schemas.microsoft.com/office/drawing/2014/main" val="2277967999"/>
                  </a:ext>
                </a:extLst>
              </a:tr>
            </a:tbl>
          </a:graphicData>
        </a:graphic>
      </p:graphicFrame>
      <p:sp>
        <p:nvSpPr>
          <p:cNvPr id="4" name="Datumsplatzhalter 3">
            <a:extLst>
              <a:ext uri="{FF2B5EF4-FFF2-40B4-BE49-F238E27FC236}">
                <a16:creationId xmlns:a16="http://schemas.microsoft.com/office/drawing/2014/main" id="{66565338-41CA-0D41-8CAD-9AB90556550A}"/>
              </a:ext>
            </a:extLst>
          </p:cNvPr>
          <p:cNvSpPr>
            <a:spLocks noGrp="1"/>
          </p:cNvSpPr>
          <p:nvPr>
            <p:ph type="dt" sz="half" idx="10"/>
          </p:nvPr>
        </p:nvSpPr>
        <p:spPr/>
        <p:txBody>
          <a:bodyPr/>
          <a:lstStyle/>
          <a:p>
            <a:pPr>
              <a:defRPr/>
            </a:pPr>
            <a:fld id="{8A8C33DF-AED9-5140-B47F-5064882BC5E4}" type="datetime4">
              <a:rPr lang="de-DE" smtClean="0"/>
              <a:t>25. März 2020</a:t>
            </a:fld>
            <a:endParaRPr lang="de-DE"/>
          </a:p>
        </p:txBody>
      </p:sp>
      <p:sp>
        <p:nvSpPr>
          <p:cNvPr id="5" name="Fußzeilenplatzhalter 4">
            <a:extLst>
              <a:ext uri="{FF2B5EF4-FFF2-40B4-BE49-F238E27FC236}">
                <a16:creationId xmlns:a16="http://schemas.microsoft.com/office/drawing/2014/main" id="{E61A185A-A46B-6841-BC99-EC43949E3FD4}"/>
              </a:ext>
            </a:extLst>
          </p:cNvPr>
          <p:cNvSpPr>
            <a:spLocks noGrp="1"/>
          </p:cNvSpPr>
          <p:nvPr>
            <p:ph type="ftr" sz="quarter" idx="11"/>
          </p:nvPr>
        </p:nvSpPr>
        <p:spPr/>
        <p:txBody>
          <a:bodyPr/>
          <a:lstStyle/>
          <a:p>
            <a:pPr>
              <a:defRPr/>
            </a:pPr>
            <a:r>
              <a:rPr lang="de-DE"/>
              <a:t>Heß, Roman</a:t>
            </a:r>
          </a:p>
        </p:txBody>
      </p:sp>
      <p:sp>
        <p:nvSpPr>
          <p:cNvPr id="6" name="Foliennummernplatzhalter 5">
            <a:extLst>
              <a:ext uri="{FF2B5EF4-FFF2-40B4-BE49-F238E27FC236}">
                <a16:creationId xmlns:a16="http://schemas.microsoft.com/office/drawing/2014/main" id="{F36ADCAB-7AAA-A744-91B9-ED4A4ABBCF32}"/>
              </a:ext>
            </a:extLst>
          </p:cNvPr>
          <p:cNvSpPr>
            <a:spLocks noGrp="1"/>
          </p:cNvSpPr>
          <p:nvPr>
            <p:ph type="sldNum" sz="quarter" idx="12"/>
          </p:nvPr>
        </p:nvSpPr>
        <p:spPr/>
        <p:txBody>
          <a:bodyPr/>
          <a:lstStyle/>
          <a:p>
            <a:pPr>
              <a:defRPr/>
            </a:pPr>
            <a:r>
              <a:rPr lang="de-DE" altLang="de-DE"/>
              <a:t>- </a:t>
            </a:r>
            <a:fld id="{231AFFA5-8CBD-A24B-B618-AE4F45A755C5}" type="slidenum">
              <a:rPr lang="de-DE" altLang="de-DE" smtClean="0"/>
              <a:pPr>
                <a:defRPr/>
              </a:pPr>
              <a:t>22</a:t>
            </a:fld>
            <a:r>
              <a:rPr lang="de-DE" altLang="de-DE"/>
              <a:t> -</a:t>
            </a:r>
          </a:p>
        </p:txBody>
      </p:sp>
      <p:sp>
        <p:nvSpPr>
          <p:cNvPr id="8" name="Textfeld 7">
            <a:extLst>
              <a:ext uri="{FF2B5EF4-FFF2-40B4-BE49-F238E27FC236}">
                <a16:creationId xmlns:a16="http://schemas.microsoft.com/office/drawing/2014/main" id="{48D86E01-8335-0949-A23F-F72B89F606E7}"/>
              </a:ext>
            </a:extLst>
          </p:cNvPr>
          <p:cNvSpPr txBox="1"/>
          <p:nvPr/>
        </p:nvSpPr>
        <p:spPr>
          <a:xfrm>
            <a:off x="41275" y="5788761"/>
            <a:ext cx="6269665" cy="307777"/>
          </a:xfrm>
          <a:prstGeom prst="rect">
            <a:avLst/>
          </a:prstGeom>
          <a:noFill/>
        </p:spPr>
        <p:txBody>
          <a:bodyPr wrap="none" rtlCol="0">
            <a:spAutoFit/>
          </a:bodyPr>
          <a:lstStyle/>
          <a:p>
            <a:r>
              <a:rPr lang="de-DE" sz="1400" dirty="0"/>
              <a:t>Quelle: </a:t>
            </a:r>
            <a:r>
              <a:rPr lang="de-DE" sz="1400" dirty="0">
                <a:hlinkClick r:id="rId3"/>
              </a:rPr>
              <a:t>https://wiki.einsatzleiterwiki.de/doku.php?id=brand:allgemein:schaum</a:t>
            </a:r>
            <a:endParaRPr lang="de-DE" sz="1400" dirty="0"/>
          </a:p>
        </p:txBody>
      </p:sp>
    </p:spTree>
    <p:extLst>
      <p:ext uri="{BB962C8B-B14F-4D97-AF65-F5344CB8AC3E}">
        <p14:creationId xmlns:p14="http://schemas.microsoft.com/office/powerpoint/2010/main" val="1936902566"/>
      </p:ext>
    </p:extLst>
  </p:cSld>
  <p:clrMapOvr>
    <a:masterClrMapping/>
  </p:clrMapOvr>
  <p:transition advTm="20000"/>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E2E6A9-8888-584B-B9A7-CB57E2F35231}"/>
              </a:ext>
            </a:extLst>
          </p:cNvPr>
          <p:cNvSpPr>
            <a:spLocks noGrp="1"/>
          </p:cNvSpPr>
          <p:nvPr>
            <p:ph type="title"/>
          </p:nvPr>
        </p:nvSpPr>
        <p:spPr/>
        <p:txBody>
          <a:bodyPr/>
          <a:lstStyle/>
          <a:p>
            <a:r>
              <a:rPr lang="de-DE" dirty="0" err="1"/>
              <a:t>Verschäumungszahl</a:t>
            </a:r>
            <a:endParaRPr lang="de-DE" dirty="0"/>
          </a:p>
        </p:txBody>
      </p:sp>
      <p:sp>
        <p:nvSpPr>
          <p:cNvPr id="3" name="Inhaltsplatzhalter 2">
            <a:extLst>
              <a:ext uri="{FF2B5EF4-FFF2-40B4-BE49-F238E27FC236}">
                <a16:creationId xmlns:a16="http://schemas.microsoft.com/office/drawing/2014/main" id="{22705111-A193-D046-95EC-905FB14A1CD0}"/>
              </a:ext>
            </a:extLst>
          </p:cNvPr>
          <p:cNvSpPr>
            <a:spLocks noGrp="1"/>
          </p:cNvSpPr>
          <p:nvPr>
            <p:ph idx="1"/>
          </p:nvPr>
        </p:nvSpPr>
        <p:spPr/>
        <p:txBody>
          <a:bodyPr>
            <a:normAutofit fontScale="47500" lnSpcReduction="20000"/>
          </a:bodyPr>
          <a:lstStyle/>
          <a:p>
            <a:r>
              <a:rPr lang="de-DE" b="0" dirty="0"/>
              <a:t>Die </a:t>
            </a:r>
            <a:r>
              <a:rPr lang="de-DE" dirty="0" err="1"/>
              <a:t>Verschäumungszahl</a:t>
            </a:r>
            <a:r>
              <a:rPr lang="de-DE" b="0" dirty="0"/>
              <a:t> gibt an, das wie-viel-fache des Schaummittel-Wasser-Gemisch-Volumens der entstehende Schaum einnimmt. Eine VZ von 15 bedeutet: aus 1 Liter Gemisch entstehen 15 Liter Schaum. Die </a:t>
            </a:r>
            <a:r>
              <a:rPr lang="de-DE" b="0" dirty="0" err="1"/>
              <a:t>Verschäumungszahl</a:t>
            </a:r>
            <a:r>
              <a:rPr lang="de-DE" b="0" dirty="0"/>
              <a:t> ist eine feste Eigenschaft des Strahlrohrs und kann nicht geändert werden. Je nach VZ wird der Schaum bezeichnet als</a:t>
            </a:r>
          </a:p>
          <a:p>
            <a:r>
              <a:rPr lang="de-DE" b="0" dirty="0"/>
              <a:t>VZ 4 - 20: Schwerschaum</a:t>
            </a:r>
            <a:br>
              <a:rPr lang="de-DE" b="0" dirty="0"/>
            </a:br>
            <a:r>
              <a:rPr lang="de-DE" dirty="0"/>
              <a:t>Kühlen</a:t>
            </a:r>
            <a:r>
              <a:rPr lang="de-DE" b="0" dirty="0"/>
              <a:t> und abdecken von brennbaren Feststoffen/Flüssigkeiten</a:t>
            </a:r>
          </a:p>
          <a:p>
            <a:r>
              <a:rPr lang="de-DE" b="0" dirty="0"/>
              <a:t>VZ 20 - 200: Mittelschaum</a:t>
            </a:r>
            <a:br>
              <a:rPr lang="de-DE" b="0" dirty="0"/>
            </a:br>
            <a:r>
              <a:rPr lang="de-DE" dirty="0"/>
              <a:t>Abdecken</a:t>
            </a:r>
            <a:r>
              <a:rPr lang="de-DE" b="0" dirty="0"/>
              <a:t> und kühlen, Schützen von Objekten</a:t>
            </a:r>
          </a:p>
          <a:p>
            <a:r>
              <a:rPr lang="de-DE" b="0" dirty="0"/>
              <a:t>VZ 200 - 1000: Leichtschaum</a:t>
            </a:r>
            <a:br>
              <a:rPr lang="de-DE" b="0" dirty="0"/>
            </a:br>
            <a:r>
              <a:rPr lang="de-DE" b="0" dirty="0"/>
              <a:t>Sauerstoffverdrängung in geschlossenen Räumen, Abdecken ohne effektive Kühlwirkung</a:t>
            </a:r>
          </a:p>
          <a:p>
            <a:r>
              <a:rPr lang="de-DE" b="0" dirty="0"/>
              <a:t>Die typische VZ für ein Schwerschaumrohr beträgt 15, für Mittelschaumrohre 75.</a:t>
            </a:r>
          </a:p>
          <a:p>
            <a:r>
              <a:rPr lang="de-DE" b="0" dirty="0"/>
              <a:t>Bei DLS-/CAFS-Systemen können in etwa folgende </a:t>
            </a:r>
            <a:r>
              <a:rPr lang="de-DE" b="0" dirty="0" err="1"/>
              <a:t>Verschäumungszahlen</a:t>
            </a:r>
            <a:r>
              <a:rPr lang="de-DE" b="0" dirty="0"/>
              <a:t> angesetzt werden:</a:t>
            </a:r>
          </a:p>
          <a:p>
            <a:r>
              <a:rPr lang="de-DE" b="0" dirty="0"/>
              <a:t>nasser Schaum: VZ ca. 4</a:t>
            </a:r>
          </a:p>
          <a:p>
            <a:pPr lvl="1"/>
            <a:r>
              <a:rPr lang="de-DE" dirty="0"/>
              <a:t>Einsatz zum Löschen</a:t>
            </a:r>
          </a:p>
          <a:p>
            <a:pPr lvl="1"/>
            <a:r>
              <a:rPr lang="de-DE" dirty="0"/>
              <a:t>hauptsächliche Löschwirkung: Kühleffekt durch hohen Wasseranteil</a:t>
            </a:r>
          </a:p>
          <a:p>
            <a:pPr lvl="1"/>
            <a:r>
              <a:rPr lang="de-DE" dirty="0"/>
              <a:t>Schichtdicke an senkrechten Wänden von ca. 5 mm möglich</a:t>
            </a:r>
          </a:p>
          <a:p>
            <a:r>
              <a:rPr lang="de-DE" b="0" dirty="0"/>
              <a:t>trockener Schaum: VZ ca. 15</a:t>
            </a:r>
          </a:p>
          <a:p>
            <a:pPr lvl="1"/>
            <a:r>
              <a:rPr lang="de-DE" dirty="0"/>
              <a:t>Einsatz zum Schützen von Objekten (vorsorgliches Einschäumen)</a:t>
            </a:r>
          </a:p>
          <a:p>
            <a:pPr lvl="1"/>
            <a:r>
              <a:rPr lang="de-DE" dirty="0"/>
              <a:t>geringe Fließfähigkeit</a:t>
            </a:r>
          </a:p>
          <a:p>
            <a:pPr lvl="1"/>
            <a:r>
              <a:rPr lang="de-DE" dirty="0"/>
              <a:t>Schichtdicke an senkrechten Wänden von ca. 15 mm möglich</a:t>
            </a:r>
          </a:p>
        </p:txBody>
      </p:sp>
      <p:sp>
        <p:nvSpPr>
          <p:cNvPr id="4" name="Datumsplatzhalter 3">
            <a:extLst>
              <a:ext uri="{FF2B5EF4-FFF2-40B4-BE49-F238E27FC236}">
                <a16:creationId xmlns:a16="http://schemas.microsoft.com/office/drawing/2014/main" id="{8C327C90-6C4C-E146-BE12-ECDEEDDF0662}"/>
              </a:ext>
            </a:extLst>
          </p:cNvPr>
          <p:cNvSpPr>
            <a:spLocks noGrp="1"/>
          </p:cNvSpPr>
          <p:nvPr>
            <p:ph type="dt" sz="half" idx="10"/>
          </p:nvPr>
        </p:nvSpPr>
        <p:spPr/>
        <p:txBody>
          <a:bodyPr/>
          <a:lstStyle/>
          <a:p>
            <a:pPr>
              <a:defRPr/>
            </a:pPr>
            <a:fld id="{8A8C33DF-AED9-5140-B47F-5064882BC5E4}" type="datetime4">
              <a:rPr lang="de-DE" smtClean="0"/>
              <a:t>25. März 2020</a:t>
            </a:fld>
            <a:endParaRPr lang="de-DE"/>
          </a:p>
        </p:txBody>
      </p:sp>
      <p:sp>
        <p:nvSpPr>
          <p:cNvPr id="5" name="Fußzeilenplatzhalter 4">
            <a:extLst>
              <a:ext uri="{FF2B5EF4-FFF2-40B4-BE49-F238E27FC236}">
                <a16:creationId xmlns:a16="http://schemas.microsoft.com/office/drawing/2014/main" id="{EFC127A9-F9ED-0F45-AE2E-4D07BFCF46FD}"/>
              </a:ext>
            </a:extLst>
          </p:cNvPr>
          <p:cNvSpPr>
            <a:spLocks noGrp="1"/>
          </p:cNvSpPr>
          <p:nvPr>
            <p:ph type="ftr" sz="quarter" idx="11"/>
          </p:nvPr>
        </p:nvSpPr>
        <p:spPr/>
        <p:txBody>
          <a:bodyPr/>
          <a:lstStyle/>
          <a:p>
            <a:pPr>
              <a:defRPr/>
            </a:pPr>
            <a:r>
              <a:rPr lang="de-DE"/>
              <a:t>Heß, Roman</a:t>
            </a:r>
          </a:p>
        </p:txBody>
      </p:sp>
      <p:sp>
        <p:nvSpPr>
          <p:cNvPr id="6" name="Foliennummernplatzhalter 5">
            <a:extLst>
              <a:ext uri="{FF2B5EF4-FFF2-40B4-BE49-F238E27FC236}">
                <a16:creationId xmlns:a16="http://schemas.microsoft.com/office/drawing/2014/main" id="{20D82D13-24C8-9344-BE1A-4F79F9A0658A}"/>
              </a:ext>
            </a:extLst>
          </p:cNvPr>
          <p:cNvSpPr>
            <a:spLocks noGrp="1"/>
          </p:cNvSpPr>
          <p:nvPr>
            <p:ph type="sldNum" sz="quarter" idx="12"/>
          </p:nvPr>
        </p:nvSpPr>
        <p:spPr/>
        <p:txBody>
          <a:bodyPr/>
          <a:lstStyle/>
          <a:p>
            <a:pPr>
              <a:defRPr/>
            </a:pPr>
            <a:r>
              <a:rPr lang="de-DE" altLang="de-DE"/>
              <a:t>- </a:t>
            </a:r>
            <a:fld id="{231AFFA5-8CBD-A24B-B618-AE4F45A755C5}" type="slidenum">
              <a:rPr lang="de-DE" altLang="de-DE" smtClean="0"/>
              <a:pPr>
                <a:defRPr/>
              </a:pPr>
              <a:t>23</a:t>
            </a:fld>
            <a:r>
              <a:rPr lang="de-DE" altLang="de-DE"/>
              <a:t> -</a:t>
            </a:r>
          </a:p>
        </p:txBody>
      </p:sp>
    </p:spTree>
    <p:extLst>
      <p:ext uri="{BB962C8B-B14F-4D97-AF65-F5344CB8AC3E}">
        <p14:creationId xmlns:p14="http://schemas.microsoft.com/office/powerpoint/2010/main" val="1079268580"/>
      </p:ext>
    </p:extLst>
  </p:cSld>
  <p:clrMapOvr>
    <a:masterClrMapping/>
  </p:clrMapOvr>
  <p:transition advTm="20000"/>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4BAD75-A1BD-5245-BF8B-941DBED53984}"/>
              </a:ext>
            </a:extLst>
          </p:cNvPr>
          <p:cNvSpPr>
            <a:spLocks noGrp="1"/>
          </p:cNvSpPr>
          <p:nvPr>
            <p:ph type="title"/>
          </p:nvPr>
        </p:nvSpPr>
        <p:spPr/>
        <p:txBody>
          <a:bodyPr/>
          <a:lstStyle/>
          <a:p>
            <a:r>
              <a:rPr lang="de-DE" dirty="0"/>
              <a:t>Schaumzerfall</a:t>
            </a:r>
          </a:p>
        </p:txBody>
      </p:sp>
      <p:sp>
        <p:nvSpPr>
          <p:cNvPr id="3" name="Inhaltsplatzhalter 2">
            <a:extLst>
              <a:ext uri="{FF2B5EF4-FFF2-40B4-BE49-F238E27FC236}">
                <a16:creationId xmlns:a16="http://schemas.microsoft.com/office/drawing/2014/main" id="{972522B0-D3B5-4448-81E9-8ECD18E7211E}"/>
              </a:ext>
            </a:extLst>
          </p:cNvPr>
          <p:cNvSpPr>
            <a:spLocks noGrp="1"/>
          </p:cNvSpPr>
          <p:nvPr>
            <p:ph idx="1"/>
          </p:nvPr>
        </p:nvSpPr>
        <p:spPr/>
        <p:txBody>
          <a:bodyPr/>
          <a:lstStyle/>
          <a:p>
            <a:r>
              <a:rPr lang="de-DE" b="0" dirty="0"/>
              <a:t>Die </a:t>
            </a:r>
            <a:r>
              <a:rPr lang="de-DE" dirty="0"/>
              <a:t>Zerstörungsrate</a:t>
            </a:r>
            <a:r>
              <a:rPr lang="de-DE" b="0" dirty="0"/>
              <a:t> gibt an, wie hoch der Anteil des Löschschaums ist der direkt beim Auftreffen auf den Brand zerstört wird. Ursachen dafür können neben der Hitze des Brandes </a:t>
            </a:r>
            <a:r>
              <a:rPr lang="de-DE" b="0" dirty="0" err="1"/>
              <a:t>beispieslweise</a:t>
            </a:r>
            <a:r>
              <a:rPr lang="de-DE" b="0" dirty="0"/>
              <a:t> auch chemische Reaktionen mit dem Brennstoff sein. Bei der Berechnung von benötigten Schaummengen wird in der Regel mit Zerstörungsraten von 50% gerechnet, in Einzelfällen wie bei sehr heißen Mineralölbränden kann diese aber bis zu 70% betragen.</a:t>
            </a:r>
            <a:endParaRPr lang="de-DE" dirty="0"/>
          </a:p>
        </p:txBody>
      </p:sp>
      <p:sp>
        <p:nvSpPr>
          <p:cNvPr id="4" name="Datumsplatzhalter 3">
            <a:extLst>
              <a:ext uri="{FF2B5EF4-FFF2-40B4-BE49-F238E27FC236}">
                <a16:creationId xmlns:a16="http://schemas.microsoft.com/office/drawing/2014/main" id="{3640A285-41B0-284D-8919-3EE856CEE557}"/>
              </a:ext>
            </a:extLst>
          </p:cNvPr>
          <p:cNvSpPr>
            <a:spLocks noGrp="1"/>
          </p:cNvSpPr>
          <p:nvPr>
            <p:ph type="dt" sz="half" idx="10"/>
          </p:nvPr>
        </p:nvSpPr>
        <p:spPr/>
        <p:txBody>
          <a:bodyPr/>
          <a:lstStyle/>
          <a:p>
            <a:pPr>
              <a:defRPr/>
            </a:pPr>
            <a:fld id="{8A8C33DF-AED9-5140-B47F-5064882BC5E4}" type="datetime4">
              <a:rPr lang="de-DE" smtClean="0"/>
              <a:t>25. März 2020</a:t>
            </a:fld>
            <a:endParaRPr lang="de-DE"/>
          </a:p>
        </p:txBody>
      </p:sp>
      <p:sp>
        <p:nvSpPr>
          <p:cNvPr id="5" name="Fußzeilenplatzhalter 4">
            <a:extLst>
              <a:ext uri="{FF2B5EF4-FFF2-40B4-BE49-F238E27FC236}">
                <a16:creationId xmlns:a16="http://schemas.microsoft.com/office/drawing/2014/main" id="{0C51C003-8A41-D347-A065-F56A79134906}"/>
              </a:ext>
            </a:extLst>
          </p:cNvPr>
          <p:cNvSpPr>
            <a:spLocks noGrp="1"/>
          </p:cNvSpPr>
          <p:nvPr>
            <p:ph type="ftr" sz="quarter" idx="11"/>
          </p:nvPr>
        </p:nvSpPr>
        <p:spPr/>
        <p:txBody>
          <a:bodyPr/>
          <a:lstStyle/>
          <a:p>
            <a:pPr>
              <a:defRPr/>
            </a:pPr>
            <a:r>
              <a:rPr lang="de-DE"/>
              <a:t>Heß, Roman</a:t>
            </a:r>
          </a:p>
        </p:txBody>
      </p:sp>
      <p:sp>
        <p:nvSpPr>
          <p:cNvPr id="6" name="Foliennummernplatzhalter 5">
            <a:extLst>
              <a:ext uri="{FF2B5EF4-FFF2-40B4-BE49-F238E27FC236}">
                <a16:creationId xmlns:a16="http://schemas.microsoft.com/office/drawing/2014/main" id="{60C31B00-BE3C-F744-93E6-9D6FAA48CAE6}"/>
              </a:ext>
            </a:extLst>
          </p:cNvPr>
          <p:cNvSpPr>
            <a:spLocks noGrp="1"/>
          </p:cNvSpPr>
          <p:nvPr>
            <p:ph type="sldNum" sz="quarter" idx="12"/>
          </p:nvPr>
        </p:nvSpPr>
        <p:spPr/>
        <p:txBody>
          <a:bodyPr/>
          <a:lstStyle/>
          <a:p>
            <a:pPr>
              <a:defRPr/>
            </a:pPr>
            <a:r>
              <a:rPr lang="de-DE" altLang="de-DE"/>
              <a:t>- </a:t>
            </a:r>
            <a:fld id="{231AFFA5-8CBD-A24B-B618-AE4F45A755C5}" type="slidenum">
              <a:rPr lang="de-DE" altLang="de-DE" smtClean="0"/>
              <a:pPr>
                <a:defRPr/>
              </a:pPr>
              <a:t>24</a:t>
            </a:fld>
            <a:r>
              <a:rPr lang="de-DE" altLang="de-DE"/>
              <a:t> -</a:t>
            </a:r>
          </a:p>
        </p:txBody>
      </p:sp>
    </p:spTree>
    <p:extLst>
      <p:ext uri="{BB962C8B-B14F-4D97-AF65-F5344CB8AC3E}">
        <p14:creationId xmlns:p14="http://schemas.microsoft.com/office/powerpoint/2010/main" val="448544842"/>
      </p:ext>
    </p:extLst>
  </p:cSld>
  <p:clrMapOvr>
    <a:masterClrMapping/>
  </p:clrMapOvr>
  <p:transition advTm="20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5A91F2-D579-EB47-B7B4-2D30635B8707}"/>
              </a:ext>
            </a:extLst>
          </p:cNvPr>
          <p:cNvSpPr>
            <a:spLocks noGrp="1"/>
          </p:cNvSpPr>
          <p:nvPr>
            <p:ph type="title"/>
          </p:nvPr>
        </p:nvSpPr>
        <p:spPr/>
        <p:txBody>
          <a:bodyPr/>
          <a:lstStyle/>
          <a:p>
            <a:r>
              <a:rPr lang="de-DE" dirty="0"/>
              <a:t>Ausgangslage</a:t>
            </a:r>
          </a:p>
        </p:txBody>
      </p:sp>
      <p:sp>
        <p:nvSpPr>
          <p:cNvPr id="3" name="Inhaltsplatzhalter 2">
            <a:extLst>
              <a:ext uri="{FF2B5EF4-FFF2-40B4-BE49-F238E27FC236}">
                <a16:creationId xmlns:a16="http://schemas.microsoft.com/office/drawing/2014/main" id="{A914CB64-8C8D-E44B-A848-35B00B5C80C3}"/>
              </a:ext>
            </a:extLst>
          </p:cNvPr>
          <p:cNvSpPr>
            <a:spLocks noGrp="1"/>
          </p:cNvSpPr>
          <p:nvPr>
            <p:ph sz="half" idx="1"/>
          </p:nvPr>
        </p:nvSpPr>
        <p:spPr/>
        <p:txBody>
          <a:bodyPr/>
          <a:lstStyle/>
          <a:p>
            <a:pPr marL="0" indent="0">
              <a:buNone/>
            </a:pPr>
            <a:r>
              <a:rPr lang="de-DE" dirty="0"/>
              <a:t>Beschaffung LF20 in 2017</a:t>
            </a:r>
          </a:p>
          <a:p>
            <a:pPr lvl="1">
              <a:buFont typeface="Wingdings" pitchFamily="2" charset="2"/>
              <a:buChar char="Ø"/>
            </a:pPr>
            <a:r>
              <a:rPr lang="de-DE" dirty="0"/>
              <a:t>Fest verbaute Schaumzumischung und Tank ..</a:t>
            </a:r>
          </a:p>
          <a:p>
            <a:pPr lvl="1">
              <a:buFont typeface="Wingdings" pitchFamily="2" charset="2"/>
              <a:buChar char="Ø"/>
            </a:pPr>
            <a:r>
              <a:rPr lang="de-DE" dirty="0"/>
              <a:t>Einsatztaktik?</a:t>
            </a:r>
          </a:p>
          <a:p>
            <a:pPr lvl="1">
              <a:buFont typeface="Wingdings" pitchFamily="2" charset="2"/>
              <a:buChar char="Ø"/>
            </a:pPr>
            <a:r>
              <a:rPr lang="de-DE" dirty="0"/>
              <a:t>Welches Schaumittel?</a:t>
            </a:r>
          </a:p>
        </p:txBody>
      </p:sp>
      <p:pic>
        <p:nvPicPr>
          <p:cNvPr id="9" name="Inhaltsplatzhalter 8" descr="Ein Bild, das Straße, Gebäude, draußen, LKW enthält.&#10;&#10;Automatisch generierte Beschreibung">
            <a:extLst>
              <a:ext uri="{FF2B5EF4-FFF2-40B4-BE49-F238E27FC236}">
                <a16:creationId xmlns:a16="http://schemas.microsoft.com/office/drawing/2014/main" id="{757E942D-2F50-D940-9112-D8CBD54B724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355976" y="3159193"/>
            <a:ext cx="4205287" cy="3153965"/>
          </a:xfrm>
        </p:spPr>
      </p:pic>
      <p:sp>
        <p:nvSpPr>
          <p:cNvPr id="5" name="Datumsplatzhalter 4">
            <a:extLst>
              <a:ext uri="{FF2B5EF4-FFF2-40B4-BE49-F238E27FC236}">
                <a16:creationId xmlns:a16="http://schemas.microsoft.com/office/drawing/2014/main" id="{E02A4927-71E1-7140-A37C-0F175A3DDF8A}"/>
              </a:ext>
            </a:extLst>
          </p:cNvPr>
          <p:cNvSpPr>
            <a:spLocks noGrp="1"/>
          </p:cNvSpPr>
          <p:nvPr>
            <p:ph type="dt" sz="half" idx="10"/>
          </p:nvPr>
        </p:nvSpPr>
        <p:spPr/>
        <p:txBody>
          <a:bodyPr/>
          <a:lstStyle/>
          <a:p>
            <a:pPr>
              <a:defRPr/>
            </a:pPr>
            <a:fld id="{7D5FD27F-0CD1-9A48-A73A-D98A335DFB16}" type="datetime4">
              <a:rPr lang="de-DE" smtClean="0"/>
              <a:t>25. März 2020</a:t>
            </a:fld>
            <a:endParaRPr lang="de-DE"/>
          </a:p>
        </p:txBody>
      </p:sp>
      <p:sp>
        <p:nvSpPr>
          <p:cNvPr id="6" name="Fußzeilenplatzhalter 5">
            <a:extLst>
              <a:ext uri="{FF2B5EF4-FFF2-40B4-BE49-F238E27FC236}">
                <a16:creationId xmlns:a16="http://schemas.microsoft.com/office/drawing/2014/main" id="{D9E36184-409E-9D4C-91DE-1C97B6C94194}"/>
              </a:ext>
            </a:extLst>
          </p:cNvPr>
          <p:cNvSpPr>
            <a:spLocks noGrp="1"/>
          </p:cNvSpPr>
          <p:nvPr>
            <p:ph type="ftr" sz="quarter" idx="11"/>
          </p:nvPr>
        </p:nvSpPr>
        <p:spPr/>
        <p:txBody>
          <a:bodyPr/>
          <a:lstStyle/>
          <a:p>
            <a:pPr>
              <a:defRPr/>
            </a:pPr>
            <a:r>
              <a:rPr lang="de-DE"/>
              <a:t>Heß, Roman</a:t>
            </a:r>
          </a:p>
        </p:txBody>
      </p:sp>
      <p:sp>
        <p:nvSpPr>
          <p:cNvPr id="7" name="Foliennummernplatzhalter 6">
            <a:extLst>
              <a:ext uri="{FF2B5EF4-FFF2-40B4-BE49-F238E27FC236}">
                <a16:creationId xmlns:a16="http://schemas.microsoft.com/office/drawing/2014/main" id="{2803F80E-DDB7-7145-9596-833E93655E5B}"/>
              </a:ext>
            </a:extLst>
          </p:cNvPr>
          <p:cNvSpPr>
            <a:spLocks noGrp="1"/>
          </p:cNvSpPr>
          <p:nvPr>
            <p:ph type="sldNum" sz="quarter" idx="12"/>
          </p:nvPr>
        </p:nvSpPr>
        <p:spPr/>
        <p:txBody>
          <a:bodyPr/>
          <a:lstStyle/>
          <a:p>
            <a:pPr>
              <a:defRPr/>
            </a:pPr>
            <a:r>
              <a:rPr lang="de-DE" altLang="de-DE"/>
              <a:t>- </a:t>
            </a:r>
            <a:fld id="{3D419E33-B346-874F-AAAC-D800DAED30A4}" type="slidenum">
              <a:rPr lang="de-DE" altLang="de-DE" smtClean="0"/>
              <a:pPr>
                <a:defRPr/>
              </a:pPr>
              <a:t>3</a:t>
            </a:fld>
            <a:r>
              <a:rPr lang="de-DE" altLang="de-DE"/>
              <a:t> -</a:t>
            </a:r>
          </a:p>
        </p:txBody>
      </p:sp>
      <p:pic>
        <p:nvPicPr>
          <p:cNvPr id="11" name="Grafik 10">
            <a:extLst>
              <a:ext uri="{FF2B5EF4-FFF2-40B4-BE49-F238E27FC236}">
                <a16:creationId xmlns:a16="http://schemas.microsoft.com/office/drawing/2014/main" id="{61C6BCE0-A9B7-3243-B1E9-3B48B60711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3746" y="1324104"/>
            <a:ext cx="1978229" cy="2636912"/>
          </a:xfrm>
          <a:prstGeom prst="rect">
            <a:avLst/>
          </a:prstGeom>
        </p:spPr>
      </p:pic>
    </p:spTree>
    <p:extLst>
      <p:ext uri="{BB962C8B-B14F-4D97-AF65-F5344CB8AC3E}">
        <p14:creationId xmlns:p14="http://schemas.microsoft.com/office/powerpoint/2010/main" val="1395372485"/>
      </p:ext>
    </p:extLst>
  </p:cSld>
  <p:clrMapOvr>
    <a:masterClrMapping/>
  </p:clrMapOvr>
  <p:transition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468975-4C54-6642-BC65-2F37670349FA}"/>
              </a:ext>
            </a:extLst>
          </p:cNvPr>
          <p:cNvSpPr>
            <a:spLocks noGrp="1"/>
          </p:cNvSpPr>
          <p:nvPr>
            <p:ph type="title"/>
          </p:nvPr>
        </p:nvSpPr>
        <p:spPr/>
        <p:txBody>
          <a:bodyPr/>
          <a:lstStyle/>
          <a:p>
            <a:r>
              <a:rPr lang="de-DE" dirty="0"/>
              <a:t>Arten von Schaummittel (FFW)</a:t>
            </a:r>
          </a:p>
        </p:txBody>
      </p:sp>
      <p:sp>
        <p:nvSpPr>
          <p:cNvPr id="3" name="Inhaltsplatzhalter 2">
            <a:extLst>
              <a:ext uri="{FF2B5EF4-FFF2-40B4-BE49-F238E27FC236}">
                <a16:creationId xmlns:a16="http://schemas.microsoft.com/office/drawing/2014/main" id="{0308309B-AEDC-9A42-979A-2F33BCA972A4}"/>
              </a:ext>
            </a:extLst>
          </p:cNvPr>
          <p:cNvSpPr>
            <a:spLocks noGrp="1"/>
          </p:cNvSpPr>
          <p:nvPr>
            <p:ph idx="1"/>
          </p:nvPr>
        </p:nvSpPr>
        <p:spPr/>
        <p:txBody>
          <a:bodyPr/>
          <a:lstStyle/>
          <a:p>
            <a:pPr>
              <a:buFont typeface="Arial" panose="020B0604020202020204" pitchFamily="34" charset="0"/>
              <a:buChar char="•"/>
            </a:pPr>
            <a:r>
              <a:rPr lang="de-DE" dirty="0"/>
              <a:t>Zertifizierung nach EN1568</a:t>
            </a:r>
          </a:p>
          <a:p>
            <a:pPr>
              <a:buFont typeface="Arial" panose="020B0604020202020204" pitchFamily="34" charset="0"/>
              <a:buChar char="•"/>
            </a:pPr>
            <a:r>
              <a:rPr lang="de-DE" dirty="0"/>
              <a:t>Fluorfreie Produkte </a:t>
            </a:r>
          </a:p>
          <a:p>
            <a:pPr lvl="2"/>
            <a:r>
              <a:rPr lang="de-DE" dirty="0"/>
              <a:t>Mehrbereichsschaummittel</a:t>
            </a:r>
          </a:p>
          <a:p>
            <a:pPr lvl="2"/>
            <a:r>
              <a:rPr lang="de-DE" dirty="0"/>
              <a:t>Class A (</a:t>
            </a:r>
            <a:r>
              <a:rPr lang="de-DE" dirty="0" err="1"/>
              <a:t>für</a:t>
            </a:r>
            <a:r>
              <a:rPr lang="de-DE" dirty="0"/>
              <a:t> </a:t>
            </a:r>
            <a:r>
              <a:rPr lang="de-DE" dirty="0" err="1"/>
              <a:t>Feststoffbrände</a:t>
            </a:r>
            <a:r>
              <a:rPr lang="de-DE" dirty="0"/>
              <a:t>)</a:t>
            </a:r>
          </a:p>
          <a:p>
            <a:pPr lvl="2"/>
            <a:r>
              <a:rPr lang="de-DE" dirty="0" err="1"/>
              <a:t>Alkoholbeständige</a:t>
            </a:r>
            <a:r>
              <a:rPr lang="de-DE" dirty="0"/>
              <a:t> Schaummittel </a:t>
            </a:r>
          </a:p>
          <a:p>
            <a:pPr>
              <a:buFont typeface="Arial" panose="020B0604020202020204" pitchFamily="34" charset="0"/>
              <a:buChar char="•"/>
            </a:pPr>
            <a:r>
              <a:rPr lang="de-DE" dirty="0"/>
              <a:t>Fluorhaltige Produkte </a:t>
            </a:r>
          </a:p>
          <a:p>
            <a:pPr lvl="2"/>
            <a:r>
              <a:rPr lang="de-DE" dirty="0"/>
              <a:t>AFFF 3% </a:t>
            </a:r>
          </a:p>
          <a:p>
            <a:pPr lvl="2"/>
            <a:r>
              <a:rPr lang="de-DE" dirty="0"/>
              <a:t>ARC3x3</a:t>
            </a:r>
          </a:p>
        </p:txBody>
      </p:sp>
      <p:sp>
        <p:nvSpPr>
          <p:cNvPr id="4" name="Datumsplatzhalter 3">
            <a:extLst>
              <a:ext uri="{FF2B5EF4-FFF2-40B4-BE49-F238E27FC236}">
                <a16:creationId xmlns:a16="http://schemas.microsoft.com/office/drawing/2014/main" id="{8200E0E7-89B8-0B48-9C5B-714EC2C4283C}"/>
              </a:ext>
            </a:extLst>
          </p:cNvPr>
          <p:cNvSpPr>
            <a:spLocks noGrp="1"/>
          </p:cNvSpPr>
          <p:nvPr>
            <p:ph type="dt" sz="half" idx="10"/>
          </p:nvPr>
        </p:nvSpPr>
        <p:spPr/>
        <p:txBody>
          <a:bodyPr/>
          <a:lstStyle/>
          <a:p>
            <a:pPr>
              <a:defRPr/>
            </a:pPr>
            <a:fld id="{8A8C33DF-AED9-5140-B47F-5064882BC5E4}" type="datetime4">
              <a:rPr lang="de-DE" smtClean="0"/>
              <a:t>25. März 2020</a:t>
            </a:fld>
            <a:endParaRPr lang="de-DE"/>
          </a:p>
        </p:txBody>
      </p:sp>
      <p:sp>
        <p:nvSpPr>
          <p:cNvPr id="5" name="Fußzeilenplatzhalter 4">
            <a:extLst>
              <a:ext uri="{FF2B5EF4-FFF2-40B4-BE49-F238E27FC236}">
                <a16:creationId xmlns:a16="http://schemas.microsoft.com/office/drawing/2014/main" id="{F471522D-E23A-9D4D-8773-51789E91D59A}"/>
              </a:ext>
            </a:extLst>
          </p:cNvPr>
          <p:cNvSpPr>
            <a:spLocks noGrp="1"/>
          </p:cNvSpPr>
          <p:nvPr>
            <p:ph type="ftr" sz="quarter" idx="11"/>
          </p:nvPr>
        </p:nvSpPr>
        <p:spPr/>
        <p:txBody>
          <a:bodyPr/>
          <a:lstStyle/>
          <a:p>
            <a:pPr>
              <a:defRPr/>
            </a:pPr>
            <a:r>
              <a:rPr lang="de-DE"/>
              <a:t>Heß, Roman</a:t>
            </a:r>
          </a:p>
        </p:txBody>
      </p:sp>
      <p:sp>
        <p:nvSpPr>
          <p:cNvPr id="6" name="Foliennummernplatzhalter 5">
            <a:extLst>
              <a:ext uri="{FF2B5EF4-FFF2-40B4-BE49-F238E27FC236}">
                <a16:creationId xmlns:a16="http://schemas.microsoft.com/office/drawing/2014/main" id="{C4B1E76F-86EA-164A-995F-44D9FCE26CA1}"/>
              </a:ext>
            </a:extLst>
          </p:cNvPr>
          <p:cNvSpPr>
            <a:spLocks noGrp="1"/>
          </p:cNvSpPr>
          <p:nvPr>
            <p:ph type="sldNum" sz="quarter" idx="12"/>
          </p:nvPr>
        </p:nvSpPr>
        <p:spPr/>
        <p:txBody>
          <a:bodyPr/>
          <a:lstStyle/>
          <a:p>
            <a:pPr>
              <a:defRPr/>
            </a:pPr>
            <a:r>
              <a:rPr lang="de-DE" altLang="de-DE"/>
              <a:t>- </a:t>
            </a:r>
            <a:fld id="{231AFFA5-8CBD-A24B-B618-AE4F45A755C5}" type="slidenum">
              <a:rPr lang="de-DE" altLang="de-DE" smtClean="0"/>
              <a:pPr>
                <a:defRPr/>
              </a:pPr>
              <a:t>4</a:t>
            </a:fld>
            <a:r>
              <a:rPr lang="de-DE" altLang="de-DE"/>
              <a:t> -</a:t>
            </a:r>
          </a:p>
        </p:txBody>
      </p:sp>
    </p:spTree>
    <p:extLst>
      <p:ext uri="{BB962C8B-B14F-4D97-AF65-F5344CB8AC3E}">
        <p14:creationId xmlns:p14="http://schemas.microsoft.com/office/powerpoint/2010/main" val="3382244126"/>
      </p:ext>
    </p:extLst>
  </p:cSld>
  <p:clrMapOvr>
    <a:masterClrMapping/>
  </p:clrMapOvr>
  <p:transition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par>
                                <p:cTn id="15" presetID="12" presetClass="entr" presetSubtype="4" fill="hold" nodeType="withEffect">
                                  <p:stCondLst>
                                    <p:cond delay="0"/>
                                  </p:stCondLst>
                                  <p:iterate type="lt">
                                    <p:tmPct val="0"/>
                                  </p:iterate>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
                                            <p:txEl>
                                              <p:pRg st="2" end="2"/>
                                            </p:txEl>
                                          </p:spTgt>
                                        </p:tgtEl>
                                      </p:cBhvr>
                                    </p:animEffect>
                                  </p:childTnLst>
                                </p:cTn>
                              </p:par>
                              <p:par>
                                <p:cTn id="19" presetID="12" presetClass="entr" presetSubtype="4" fill="hold" nodeType="withEffect">
                                  <p:stCondLst>
                                    <p:cond delay="0"/>
                                  </p:stCondLst>
                                  <p:iterate type="lt">
                                    <p:tmPct val="0"/>
                                  </p:iterate>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2" dur="500"/>
                                        <p:tgtEl>
                                          <p:spTgt spid="3">
                                            <p:txEl>
                                              <p:pRg st="3" end="3"/>
                                            </p:txEl>
                                          </p:spTgt>
                                        </p:tgtEl>
                                      </p:cBhvr>
                                    </p:animEffect>
                                  </p:childTnLst>
                                </p:cTn>
                              </p:par>
                              <p:par>
                                <p:cTn id="23" presetID="1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5" end="5"/>
                                            </p:txEl>
                                          </p:spTgt>
                                        </p:tgtEl>
                                      </p:cBhvr>
                                    </p:animEffect>
                                  </p:childTnLst>
                                </p:cTn>
                              </p:par>
                              <p:par>
                                <p:cTn id="33" presetID="12" presetClass="entr" presetSubtype="4"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36" dur="500"/>
                                        <p:tgtEl>
                                          <p:spTgt spid="3">
                                            <p:txEl>
                                              <p:pRg st="6" end="6"/>
                                            </p:txEl>
                                          </p:spTgt>
                                        </p:tgtEl>
                                      </p:cBhvr>
                                    </p:animEffect>
                                  </p:childTnLst>
                                </p:cTn>
                              </p:par>
                              <p:par>
                                <p:cTn id="37" presetID="12" presetClass="entr" presetSubtype="4"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p:tgtEl>
                                          <p:spTgt spid="3">
                                            <p:txEl>
                                              <p:pRg st="7" end="7"/>
                                            </p:txEl>
                                          </p:spTgt>
                                        </p:tgtEl>
                                        <p:attrNameLst>
                                          <p:attrName>ppt_y</p:attrName>
                                        </p:attrNameLst>
                                      </p:cBhvr>
                                      <p:tavLst>
                                        <p:tav tm="0">
                                          <p:val>
                                            <p:strVal val="#ppt_y+#ppt_h*1.125000"/>
                                          </p:val>
                                        </p:tav>
                                        <p:tav tm="100000">
                                          <p:val>
                                            <p:strVal val="#ppt_y"/>
                                          </p:val>
                                        </p:tav>
                                      </p:tavLst>
                                    </p:anim>
                                    <p:animEffect transition="in" filter="wipe(up)">
                                      <p:cBhvr>
                                        <p:cTn id="40" dur="5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5" presetClass="emph" presetSubtype="0" nodeType="clickEffect">
                                  <p:stCondLst>
                                    <p:cond delay="0"/>
                                  </p:stCondLst>
                                  <p:iterate type="lt">
                                    <p:tmAbs val="25"/>
                                  </p:iterate>
                                  <p:childTnLst>
                                    <p:set>
                                      <p:cBhvr override="childStyle">
                                        <p:cTn id="44" dur="indefinite"/>
                                        <p:tgtEl>
                                          <p:spTgt spid="3">
                                            <p:txEl>
                                              <p:pRg st="2" end="2"/>
                                            </p:txEl>
                                          </p:spTgt>
                                        </p:tgtEl>
                                        <p:attrNameLst>
                                          <p:attrName>style.fontWeight</p:attrName>
                                        </p:attrNameLst>
                                      </p:cBhvr>
                                      <p:to>
                                        <p:strVal val="bold"/>
                                      </p:to>
                                    </p:set>
                                  </p:childTnLst>
                                </p:cTn>
                              </p:par>
                              <p:par>
                                <p:cTn id="45" presetID="15" presetClass="emph" presetSubtype="0" nodeType="withEffect">
                                  <p:stCondLst>
                                    <p:cond delay="0"/>
                                  </p:stCondLst>
                                  <p:iterate type="lt">
                                    <p:tmAbs val="25"/>
                                  </p:iterate>
                                  <p:childTnLst>
                                    <p:set>
                                      <p:cBhvr override="childStyle">
                                        <p:cTn id="46" dur="indefinite"/>
                                        <p:tgtEl>
                                          <p:spTgt spid="3">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3CC73D-7A90-3046-B16A-26644AF4835E}"/>
              </a:ext>
            </a:extLst>
          </p:cNvPr>
          <p:cNvSpPr>
            <a:spLocks noGrp="1"/>
          </p:cNvSpPr>
          <p:nvPr>
            <p:ph type="title"/>
          </p:nvPr>
        </p:nvSpPr>
        <p:spPr/>
        <p:txBody>
          <a:bodyPr/>
          <a:lstStyle/>
          <a:p>
            <a:r>
              <a:rPr lang="de-DE" dirty="0"/>
              <a:t>Mischbarkeit von Schaummitteln</a:t>
            </a:r>
          </a:p>
        </p:txBody>
      </p:sp>
      <p:sp>
        <p:nvSpPr>
          <p:cNvPr id="7" name="Inhaltsplatzhalter 6">
            <a:extLst>
              <a:ext uri="{FF2B5EF4-FFF2-40B4-BE49-F238E27FC236}">
                <a16:creationId xmlns:a16="http://schemas.microsoft.com/office/drawing/2014/main" id="{64DAA56D-C80C-ED4E-B17C-257BFDE7C0E7}"/>
              </a:ext>
            </a:extLst>
          </p:cNvPr>
          <p:cNvSpPr>
            <a:spLocks noGrp="1"/>
          </p:cNvSpPr>
          <p:nvPr>
            <p:ph sz="half" idx="1"/>
          </p:nvPr>
        </p:nvSpPr>
        <p:spPr>
          <a:xfrm>
            <a:off x="41274" y="1341438"/>
            <a:ext cx="6690965" cy="4967287"/>
          </a:xfrm>
        </p:spPr>
        <p:txBody>
          <a:bodyPr>
            <a:normAutofit fontScale="47500" lnSpcReduction="20000"/>
          </a:bodyPr>
          <a:lstStyle/>
          <a:p>
            <a:pPr marL="0" indent="0">
              <a:buNone/>
            </a:pPr>
            <a:r>
              <a:rPr lang="de-DE" dirty="0">
                <a:latin typeface="+mj-lt"/>
              </a:rPr>
              <a:t>Grundsatz:</a:t>
            </a:r>
          </a:p>
          <a:p>
            <a:pPr marL="0" indent="0">
              <a:buNone/>
            </a:pPr>
            <a:br>
              <a:rPr lang="de-DE" b="0" dirty="0"/>
            </a:br>
            <a:r>
              <a:rPr lang="de-DE" b="0" dirty="0"/>
              <a:t>Gleiche Schaummitteltypen können gemischt werden im selben Schaummitteltank mit der selben Zumischrate.</a:t>
            </a:r>
          </a:p>
          <a:p>
            <a:pPr marL="0" indent="0">
              <a:buNone/>
            </a:pPr>
            <a:endParaRPr lang="de-DE" b="0" dirty="0"/>
          </a:p>
          <a:p>
            <a:pPr marL="0" indent="0">
              <a:buNone/>
            </a:pPr>
            <a:r>
              <a:rPr lang="de-DE" b="0" u="sng" dirty="0">
                <a:sym typeface="Wingdings"/>
              </a:rPr>
              <a:t> Mischbarkeit bezieht sich auf Gebinde und nicht Schaum bei Ausbringung!</a:t>
            </a:r>
            <a:r>
              <a:rPr lang="de-DE" b="0" dirty="0"/>
              <a:t> </a:t>
            </a:r>
          </a:p>
          <a:p>
            <a:pPr marL="0" indent="0">
              <a:buNone/>
            </a:pPr>
            <a:endParaRPr lang="de-DE" b="0" dirty="0"/>
          </a:p>
          <a:p>
            <a:pPr marL="0" indent="0">
              <a:buNone/>
            </a:pPr>
            <a:r>
              <a:rPr lang="de-DE" dirty="0"/>
              <a:t>Grundsätzlich </a:t>
            </a:r>
            <a:r>
              <a:rPr lang="de-DE" dirty="0">
                <a:solidFill>
                  <a:srgbClr val="FF0000"/>
                </a:solidFill>
              </a:rPr>
              <a:t>nicht</a:t>
            </a:r>
            <a:r>
              <a:rPr lang="de-DE" dirty="0"/>
              <a:t> mischbar:</a:t>
            </a:r>
          </a:p>
          <a:p>
            <a:pPr marL="0" indent="0">
              <a:buNone/>
            </a:pPr>
            <a:br>
              <a:rPr lang="de-DE" b="0" dirty="0"/>
            </a:br>
            <a:r>
              <a:rPr lang="de-DE" b="0" dirty="0">
                <a:latin typeface="Wingdings" charset="2"/>
              </a:rPr>
              <a:t> </a:t>
            </a:r>
            <a:r>
              <a:rPr lang="de-DE" b="0" dirty="0"/>
              <a:t>Synthetischer Schaum mit Proteinschaum</a:t>
            </a:r>
          </a:p>
          <a:p>
            <a:pPr marL="0" indent="0">
              <a:buNone/>
            </a:pPr>
            <a:r>
              <a:rPr lang="de-DE" b="0" dirty="0">
                <a:latin typeface="Wingdings" charset="2"/>
              </a:rPr>
              <a:t> </a:t>
            </a:r>
            <a:r>
              <a:rPr lang="de-DE" b="0" dirty="0" err="1"/>
              <a:t>Alkoholbeständiger</a:t>
            </a:r>
            <a:r>
              <a:rPr lang="de-DE" b="0" dirty="0"/>
              <a:t> AFFF Schaum mit AFFF Schaum</a:t>
            </a:r>
          </a:p>
          <a:p>
            <a:pPr marL="0" indent="0">
              <a:buNone/>
            </a:pPr>
            <a:r>
              <a:rPr lang="de-DE" b="0" dirty="0">
                <a:latin typeface="Wingdings" charset="2"/>
              </a:rPr>
              <a:t> </a:t>
            </a:r>
            <a:r>
              <a:rPr lang="de-DE" b="0" dirty="0"/>
              <a:t>Schaum mit unterschiedlichen Zumischraten </a:t>
            </a:r>
          </a:p>
          <a:p>
            <a:endParaRPr lang="de-DE" dirty="0"/>
          </a:p>
        </p:txBody>
      </p:sp>
      <p:sp>
        <p:nvSpPr>
          <p:cNvPr id="8" name="Inhaltsplatzhalter 7">
            <a:extLst>
              <a:ext uri="{FF2B5EF4-FFF2-40B4-BE49-F238E27FC236}">
                <a16:creationId xmlns:a16="http://schemas.microsoft.com/office/drawing/2014/main" id="{FFE3E7E5-040D-B240-884E-C6B6BF5904D9}"/>
              </a:ext>
            </a:extLst>
          </p:cNvPr>
          <p:cNvSpPr>
            <a:spLocks noGrp="1"/>
          </p:cNvSpPr>
          <p:nvPr>
            <p:ph sz="half" idx="2"/>
          </p:nvPr>
        </p:nvSpPr>
        <p:spPr>
          <a:xfrm>
            <a:off x="6804248" y="1341438"/>
            <a:ext cx="1800002" cy="4967287"/>
          </a:xfrm>
        </p:spPr>
        <p:txBody>
          <a:bodyPr>
            <a:normAutofit fontScale="32500" lnSpcReduction="20000"/>
          </a:bodyPr>
          <a:lstStyle/>
          <a:p>
            <a:pPr>
              <a:buFont typeface="Arial" charset="0"/>
              <a:buChar char="•"/>
            </a:pPr>
            <a:r>
              <a:rPr lang="de-DE" dirty="0"/>
              <a:t>Funktioniert: </a:t>
            </a:r>
          </a:p>
          <a:p>
            <a:r>
              <a:rPr lang="de-DE" dirty="0"/>
              <a:t>  -  AFFF 1 % = AFFF 1 % </a:t>
            </a:r>
          </a:p>
          <a:p>
            <a:r>
              <a:rPr lang="de-DE" dirty="0"/>
              <a:t>  -  AFFF 3 % = AFFF 3 % </a:t>
            </a:r>
          </a:p>
          <a:p>
            <a:r>
              <a:rPr lang="de-DE" dirty="0"/>
              <a:t>  -  AFFF 6 % = AFFF 6 % </a:t>
            </a:r>
          </a:p>
          <a:p>
            <a:r>
              <a:rPr lang="de-DE" dirty="0"/>
              <a:t>  -  ARC 3x3 = ARC 3x3 </a:t>
            </a:r>
          </a:p>
          <a:p>
            <a:r>
              <a:rPr lang="de-DE" dirty="0"/>
              <a:t>  -  FFFP 3 % = FFFP 3% </a:t>
            </a:r>
          </a:p>
          <a:p>
            <a:pPr>
              <a:buFont typeface="Arial" charset="0"/>
              <a:buChar char="•"/>
            </a:pPr>
            <a:r>
              <a:rPr lang="de-DE" dirty="0"/>
              <a:t>Funktioniert </a:t>
            </a:r>
            <a:r>
              <a:rPr lang="de-DE" dirty="0">
                <a:solidFill>
                  <a:srgbClr val="FF0000"/>
                </a:solidFill>
              </a:rPr>
              <a:t>NICHT</a:t>
            </a:r>
            <a:r>
              <a:rPr lang="de-DE" dirty="0"/>
              <a:t>: </a:t>
            </a:r>
          </a:p>
          <a:p>
            <a:r>
              <a:rPr lang="de-DE" dirty="0"/>
              <a:t>  -  AFFF1% mit 3% </a:t>
            </a:r>
          </a:p>
          <a:p>
            <a:r>
              <a:rPr lang="de-DE" dirty="0"/>
              <a:t>  -  AFFF1% mit 6% </a:t>
            </a:r>
          </a:p>
          <a:p>
            <a:r>
              <a:rPr lang="de-DE" dirty="0"/>
              <a:t>  -  AFFF3% mit 6% </a:t>
            </a:r>
          </a:p>
          <a:p>
            <a:r>
              <a:rPr lang="de-DE" dirty="0"/>
              <a:t>  -  ARC 3x3 mit ARC 3x6 </a:t>
            </a:r>
          </a:p>
          <a:p>
            <a:r>
              <a:rPr lang="de-DE" dirty="0"/>
              <a:t>  -  AFFF 3 % mit FFFP 3 % </a:t>
            </a:r>
          </a:p>
          <a:p>
            <a:r>
              <a:rPr lang="de-DE" dirty="0"/>
              <a:t>  -  AFFF3% mit ARC3x3 </a:t>
            </a:r>
          </a:p>
        </p:txBody>
      </p:sp>
      <p:sp>
        <p:nvSpPr>
          <p:cNvPr id="4" name="Datumsplatzhalter 3">
            <a:extLst>
              <a:ext uri="{FF2B5EF4-FFF2-40B4-BE49-F238E27FC236}">
                <a16:creationId xmlns:a16="http://schemas.microsoft.com/office/drawing/2014/main" id="{0B50FBB2-3063-9641-975C-F7412B2FA13F}"/>
              </a:ext>
            </a:extLst>
          </p:cNvPr>
          <p:cNvSpPr>
            <a:spLocks noGrp="1"/>
          </p:cNvSpPr>
          <p:nvPr>
            <p:ph type="dt" sz="half" idx="10"/>
          </p:nvPr>
        </p:nvSpPr>
        <p:spPr/>
        <p:txBody>
          <a:bodyPr/>
          <a:lstStyle/>
          <a:p>
            <a:pPr>
              <a:defRPr/>
            </a:pPr>
            <a:fld id="{8A8C33DF-AED9-5140-B47F-5064882BC5E4}" type="datetime4">
              <a:rPr lang="de-DE" smtClean="0"/>
              <a:t>25. März 2020</a:t>
            </a:fld>
            <a:endParaRPr lang="de-DE"/>
          </a:p>
        </p:txBody>
      </p:sp>
      <p:sp>
        <p:nvSpPr>
          <p:cNvPr id="5" name="Fußzeilenplatzhalter 4">
            <a:extLst>
              <a:ext uri="{FF2B5EF4-FFF2-40B4-BE49-F238E27FC236}">
                <a16:creationId xmlns:a16="http://schemas.microsoft.com/office/drawing/2014/main" id="{5156DD08-7C31-D146-BEB3-AC6A8797137C}"/>
              </a:ext>
            </a:extLst>
          </p:cNvPr>
          <p:cNvSpPr>
            <a:spLocks noGrp="1"/>
          </p:cNvSpPr>
          <p:nvPr>
            <p:ph type="ftr" sz="quarter" idx="11"/>
          </p:nvPr>
        </p:nvSpPr>
        <p:spPr/>
        <p:txBody>
          <a:bodyPr/>
          <a:lstStyle/>
          <a:p>
            <a:pPr>
              <a:defRPr/>
            </a:pPr>
            <a:r>
              <a:rPr lang="de-DE"/>
              <a:t>Heß, Roman</a:t>
            </a:r>
          </a:p>
        </p:txBody>
      </p:sp>
      <p:sp>
        <p:nvSpPr>
          <p:cNvPr id="6" name="Foliennummernplatzhalter 5">
            <a:extLst>
              <a:ext uri="{FF2B5EF4-FFF2-40B4-BE49-F238E27FC236}">
                <a16:creationId xmlns:a16="http://schemas.microsoft.com/office/drawing/2014/main" id="{2F0CC69E-B2CC-434A-801C-566D4BD56AE1}"/>
              </a:ext>
            </a:extLst>
          </p:cNvPr>
          <p:cNvSpPr>
            <a:spLocks noGrp="1"/>
          </p:cNvSpPr>
          <p:nvPr>
            <p:ph type="sldNum" sz="quarter" idx="12"/>
          </p:nvPr>
        </p:nvSpPr>
        <p:spPr/>
        <p:txBody>
          <a:bodyPr/>
          <a:lstStyle/>
          <a:p>
            <a:pPr>
              <a:defRPr/>
            </a:pPr>
            <a:r>
              <a:rPr lang="de-DE" altLang="de-DE"/>
              <a:t>- </a:t>
            </a:r>
            <a:fld id="{231AFFA5-8CBD-A24B-B618-AE4F45A755C5}" type="slidenum">
              <a:rPr lang="de-DE" altLang="de-DE" smtClean="0"/>
              <a:pPr>
                <a:defRPr/>
              </a:pPr>
              <a:t>5</a:t>
            </a:fld>
            <a:r>
              <a:rPr lang="de-DE" altLang="de-DE"/>
              <a:t> -</a:t>
            </a:r>
          </a:p>
        </p:txBody>
      </p:sp>
    </p:spTree>
    <p:extLst>
      <p:ext uri="{BB962C8B-B14F-4D97-AF65-F5344CB8AC3E}">
        <p14:creationId xmlns:p14="http://schemas.microsoft.com/office/powerpoint/2010/main" val="1873322096"/>
      </p:ext>
    </p:extLst>
  </p:cSld>
  <p:clrMapOvr>
    <a:masterClrMapping/>
  </p:clrMapOvr>
  <p:transition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p:tgtEl>
                                          <p:spTgt spid="7">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7">
                                            <p:txEl>
                                              <p:pRg st="0" end="0"/>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p:tgtEl>
                                          <p:spTgt spid="7">
                                            <p:txEl>
                                              <p:pRg st="1" end="1"/>
                                            </p:txEl>
                                          </p:spTgt>
                                        </p:tgtEl>
                                        <p:attrNameLst>
                                          <p:attrName>ppt_y</p:attrName>
                                        </p:attrNameLst>
                                      </p:cBhvr>
                                      <p:tavLst>
                                        <p:tav tm="0">
                                          <p:val>
                                            <p:strVal val="#ppt_y+#ppt_h*1.125000"/>
                                          </p:val>
                                        </p:tav>
                                        <p:tav tm="100000">
                                          <p:val>
                                            <p:strVal val="#ppt_y"/>
                                          </p:val>
                                        </p:tav>
                                      </p:tavLst>
                                    </p:anim>
                                    <p:animEffect transition="in" filter="wipe(up)">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1000"/>
                                        <p:tgtEl>
                                          <p:spTgt spid="7">
                                            <p:txEl>
                                              <p:pRg st="3" end="3"/>
                                            </p:txEl>
                                          </p:spTgt>
                                        </p:tgtEl>
                                      </p:cBhvr>
                                    </p:animEffect>
                                    <p:anim calcmode="lin" valueType="num">
                                      <p:cBhvr>
                                        <p:cTn id="18" dur="1000" fill="hold"/>
                                        <p:tgtEl>
                                          <p:spTgt spid="7">
                                            <p:txEl>
                                              <p:pRg st="3" end="3"/>
                                            </p:txEl>
                                          </p:spTgt>
                                        </p:tgtEl>
                                        <p:attrNameLst>
                                          <p:attrName>ppt_w</p:attrName>
                                        </p:attrNameLst>
                                      </p:cBhvr>
                                      <p:tavLst>
                                        <p:tav tm="0" fmla="#ppt_w*sin(2.5*pi*$)">
                                          <p:val>
                                            <p:fltVal val="0"/>
                                          </p:val>
                                        </p:tav>
                                        <p:tav tm="100000">
                                          <p:val>
                                            <p:fltVal val="1"/>
                                          </p:val>
                                        </p:tav>
                                      </p:tavLst>
                                    </p:anim>
                                    <p:anim calcmode="lin" valueType="num">
                                      <p:cBhvr>
                                        <p:cTn id="19" dur="1000" fill="hold"/>
                                        <p:tgtEl>
                                          <p:spTgt spid="7">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7">
                                            <p:txEl>
                                              <p:pRg st="5" end="5"/>
                                            </p:txEl>
                                          </p:spTgt>
                                        </p:tgtEl>
                                        <p:attrNameLst>
                                          <p:attrName>style.visibility</p:attrName>
                                        </p:attrNameLst>
                                      </p:cBhvr>
                                      <p:to>
                                        <p:strVal val="visible"/>
                                      </p:to>
                                    </p:set>
                                    <p:anim calcmode="lin" valueType="num">
                                      <p:cBhvr additive="base">
                                        <p:cTn id="24" dur="500"/>
                                        <p:tgtEl>
                                          <p:spTgt spid="7">
                                            <p:txEl>
                                              <p:pRg st="5" end="5"/>
                                            </p:txEl>
                                          </p:spTgt>
                                        </p:tgtEl>
                                        <p:attrNameLst>
                                          <p:attrName>ppt_y</p:attrName>
                                        </p:attrNameLst>
                                      </p:cBhvr>
                                      <p:tavLst>
                                        <p:tav tm="0">
                                          <p:val>
                                            <p:strVal val="#ppt_y+#ppt_h*1.125000"/>
                                          </p:val>
                                        </p:tav>
                                        <p:tav tm="100000">
                                          <p:val>
                                            <p:strVal val="#ppt_y"/>
                                          </p:val>
                                        </p:tav>
                                      </p:tavLst>
                                    </p:anim>
                                    <p:animEffect transition="in" filter="wipe(up)">
                                      <p:cBhvr>
                                        <p:cTn id="25" dur="500"/>
                                        <p:tgtEl>
                                          <p:spTgt spid="7">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nodeType="clickEffect">
                                  <p:stCondLst>
                                    <p:cond delay="0"/>
                                  </p:stCondLst>
                                  <p:childTnLst>
                                    <p:set>
                                      <p:cBhvr>
                                        <p:cTn id="29" dur="1" fill="hold">
                                          <p:stCondLst>
                                            <p:cond delay="0"/>
                                          </p:stCondLst>
                                        </p:cTn>
                                        <p:tgtEl>
                                          <p:spTgt spid="7">
                                            <p:txEl>
                                              <p:pRg st="6" end="6"/>
                                            </p:txEl>
                                          </p:spTgt>
                                        </p:tgtEl>
                                        <p:attrNameLst>
                                          <p:attrName>style.visibility</p:attrName>
                                        </p:attrNameLst>
                                      </p:cBhvr>
                                      <p:to>
                                        <p:strVal val="visible"/>
                                      </p:to>
                                    </p:set>
                                    <p:anim calcmode="lin" valueType="num">
                                      <p:cBhvr additive="base">
                                        <p:cTn id="30" dur="500"/>
                                        <p:tgtEl>
                                          <p:spTgt spid="7">
                                            <p:txEl>
                                              <p:pRg st="6" end="6"/>
                                            </p:txEl>
                                          </p:spTgt>
                                        </p:tgtEl>
                                        <p:attrNameLst>
                                          <p:attrName>ppt_y</p:attrName>
                                        </p:attrNameLst>
                                      </p:cBhvr>
                                      <p:tavLst>
                                        <p:tav tm="0">
                                          <p:val>
                                            <p:strVal val="#ppt_y+#ppt_h*1.125000"/>
                                          </p:val>
                                        </p:tav>
                                        <p:tav tm="100000">
                                          <p:val>
                                            <p:strVal val="#ppt_y"/>
                                          </p:val>
                                        </p:tav>
                                      </p:tavLst>
                                    </p:anim>
                                    <p:animEffect transition="in" filter="wipe(up)">
                                      <p:cBhvr>
                                        <p:cTn id="31" dur="500"/>
                                        <p:tgtEl>
                                          <p:spTgt spid="7">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nodeType="clickEffect">
                                  <p:stCondLst>
                                    <p:cond delay="0"/>
                                  </p:stCondLst>
                                  <p:childTnLst>
                                    <p:set>
                                      <p:cBhvr>
                                        <p:cTn id="35" dur="1" fill="hold">
                                          <p:stCondLst>
                                            <p:cond delay="0"/>
                                          </p:stCondLst>
                                        </p:cTn>
                                        <p:tgtEl>
                                          <p:spTgt spid="7">
                                            <p:txEl>
                                              <p:pRg st="7" end="7"/>
                                            </p:txEl>
                                          </p:spTgt>
                                        </p:tgtEl>
                                        <p:attrNameLst>
                                          <p:attrName>style.visibility</p:attrName>
                                        </p:attrNameLst>
                                      </p:cBhvr>
                                      <p:to>
                                        <p:strVal val="visible"/>
                                      </p:to>
                                    </p:set>
                                    <p:anim calcmode="lin" valueType="num">
                                      <p:cBhvr additive="base">
                                        <p:cTn id="36" dur="500"/>
                                        <p:tgtEl>
                                          <p:spTgt spid="7">
                                            <p:txEl>
                                              <p:pRg st="7" end="7"/>
                                            </p:txEl>
                                          </p:spTgt>
                                        </p:tgtEl>
                                        <p:attrNameLst>
                                          <p:attrName>ppt_y</p:attrName>
                                        </p:attrNameLst>
                                      </p:cBhvr>
                                      <p:tavLst>
                                        <p:tav tm="0">
                                          <p:val>
                                            <p:strVal val="#ppt_y+#ppt_h*1.125000"/>
                                          </p:val>
                                        </p:tav>
                                        <p:tav tm="100000">
                                          <p:val>
                                            <p:strVal val="#ppt_y"/>
                                          </p:val>
                                        </p:tav>
                                      </p:tavLst>
                                    </p:anim>
                                    <p:animEffect transition="in" filter="wipe(up)">
                                      <p:cBhvr>
                                        <p:cTn id="37" dur="500"/>
                                        <p:tgtEl>
                                          <p:spTgt spid="7">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4" fill="hold" nodeType="clickEffect">
                                  <p:stCondLst>
                                    <p:cond delay="0"/>
                                  </p:stCondLst>
                                  <p:childTnLst>
                                    <p:set>
                                      <p:cBhvr>
                                        <p:cTn id="41" dur="1" fill="hold">
                                          <p:stCondLst>
                                            <p:cond delay="0"/>
                                          </p:stCondLst>
                                        </p:cTn>
                                        <p:tgtEl>
                                          <p:spTgt spid="7">
                                            <p:txEl>
                                              <p:pRg st="8" end="8"/>
                                            </p:txEl>
                                          </p:spTgt>
                                        </p:tgtEl>
                                        <p:attrNameLst>
                                          <p:attrName>style.visibility</p:attrName>
                                        </p:attrNameLst>
                                      </p:cBhvr>
                                      <p:to>
                                        <p:strVal val="visible"/>
                                      </p:to>
                                    </p:set>
                                    <p:anim calcmode="lin" valueType="num">
                                      <p:cBhvr additive="base">
                                        <p:cTn id="42" dur="500"/>
                                        <p:tgtEl>
                                          <p:spTgt spid="7">
                                            <p:txEl>
                                              <p:pRg st="8" end="8"/>
                                            </p:txEl>
                                          </p:spTgt>
                                        </p:tgtEl>
                                        <p:attrNameLst>
                                          <p:attrName>ppt_y</p:attrName>
                                        </p:attrNameLst>
                                      </p:cBhvr>
                                      <p:tavLst>
                                        <p:tav tm="0">
                                          <p:val>
                                            <p:strVal val="#ppt_y+#ppt_h*1.125000"/>
                                          </p:val>
                                        </p:tav>
                                        <p:tav tm="100000">
                                          <p:val>
                                            <p:strVal val="#ppt_y"/>
                                          </p:val>
                                        </p:tav>
                                      </p:tavLst>
                                    </p:anim>
                                    <p:animEffect transition="in" filter="wipe(up)">
                                      <p:cBhvr>
                                        <p:cTn id="43" dur="500"/>
                                        <p:tgtEl>
                                          <p:spTgt spid="7">
                                            <p:txEl>
                                              <p:pRg st="8" end="8"/>
                                            </p:txEl>
                                          </p:spTgt>
                                        </p:tgtEl>
                                      </p:cBhvr>
                                    </p:animEffect>
                                  </p:childTnLst>
                                </p:cTn>
                              </p:par>
                            </p:childTnLst>
                          </p:cTn>
                        </p:par>
                        <p:par>
                          <p:cTn id="44" fill="hold">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childTnLst>
                                </p:cTn>
                              </p:par>
                            </p:childTnLst>
                          </p:cTn>
                        </p:par>
                        <p:par>
                          <p:cTn id="47" fill="hold">
                            <p:stCondLst>
                              <p:cond delay="500"/>
                            </p:stCondLst>
                            <p:childTnLst>
                              <p:par>
                                <p:cTn id="48" presetID="1" presetClass="entr" presetSubtype="0" fill="hold" grpId="0" nodeType="afterEffect">
                                  <p:stCondLst>
                                    <p:cond delay="0"/>
                                  </p:stCondLst>
                                  <p:childTnLst>
                                    <p:set>
                                      <p:cBhvr>
                                        <p:cTn id="49" dur="1" fill="hold">
                                          <p:stCondLst>
                                            <p:cond delay="0"/>
                                          </p:stCondLst>
                                        </p:cTn>
                                        <p:tgtEl>
                                          <p:spTgt spid="8">
                                            <p:txEl>
                                              <p:pRg st="1" end="1"/>
                                            </p:txEl>
                                          </p:spTgt>
                                        </p:tgtEl>
                                        <p:attrNameLst>
                                          <p:attrName>style.visibility</p:attrName>
                                        </p:attrNameLst>
                                      </p:cBhvr>
                                      <p:to>
                                        <p:strVal val="visible"/>
                                      </p:to>
                                    </p:set>
                                  </p:childTnLst>
                                </p:cTn>
                              </p:par>
                            </p:childTnLst>
                          </p:cTn>
                        </p:par>
                        <p:par>
                          <p:cTn id="50" fill="hold">
                            <p:stCondLst>
                              <p:cond delay="500"/>
                            </p:stCondLst>
                            <p:childTnLst>
                              <p:par>
                                <p:cTn id="51" presetID="1" presetClass="entr" presetSubtype="0" fill="hold" grpId="0" nodeType="afterEffect">
                                  <p:stCondLst>
                                    <p:cond delay="0"/>
                                  </p:stCondLst>
                                  <p:childTnLst>
                                    <p:set>
                                      <p:cBhvr>
                                        <p:cTn id="52" dur="1" fill="hold">
                                          <p:stCondLst>
                                            <p:cond delay="0"/>
                                          </p:stCondLst>
                                        </p:cTn>
                                        <p:tgtEl>
                                          <p:spTgt spid="8">
                                            <p:txEl>
                                              <p:pRg st="2" end="2"/>
                                            </p:txEl>
                                          </p:spTgt>
                                        </p:tgtEl>
                                        <p:attrNameLst>
                                          <p:attrName>style.visibility</p:attrName>
                                        </p:attrNameLst>
                                      </p:cBhvr>
                                      <p:to>
                                        <p:strVal val="visible"/>
                                      </p:to>
                                    </p:set>
                                  </p:childTnLst>
                                </p:cTn>
                              </p:par>
                            </p:childTnLst>
                          </p:cTn>
                        </p:par>
                        <p:par>
                          <p:cTn id="53" fill="hold">
                            <p:stCondLst>
                              <p:cond delay="500"/>
                            </p:stCondLst>
                            <p:childTnLst>
                              <p:par>
                                <p:cTn id="54" presetID="1" presetClass="entr" presetSubtype="0" fill="hold" grpId="0" nodeType="afterEffect">
                                  <p:stCondLst>
                                    <p:cond delay="0"/>
                                  </p:stCondLst>
                                  <p:childTnLst>
                                    <p:set>
                                      <p:cBhvr>
                                        <p:cTn id="55" dur="1" fill="hold">
                                          <p:stCondLst>
                                            <p:cond delay="0"/>
                                          </p:stCondLst>
                                        </p:cTn>
                                        <p:tgtEl>
                                          <p:spTgt spid="8">
                                            <p:txEl>
                                              <p:pRg st="3" end="3"/>
                                            </p:txEl>
                                          </p:spTgt>
                                        </p:tgtEl>
                                        <p:attrNameLst>
                                          <p:attrName>style.visibility</p:attrName>
                                        </p:attrNameLst>
                                      </p:cBhvr>
                                      <p:to>
                                        <p:strVal val="visible"/>
                                      </p:to>
                                    </p:set>
                                  </p:childTnLst>
                                </p:cTn>
                              </p:par>
                            </p:childTnLst>
                          </p:cTn>
                        </p:par>
                        <p:par>
                          <p:cTn id="56" fill="hold">
                            <p:stCondLst>
                              <p:cond delay="500"/>
                            </p:stCondLst>
                            <p:childTnLst>
                              <p:par>
                                <p:cTn id="57" presetID="1" presetClass="entr" presetSubtype="0" fill="hold" grpId="0" nodeType="afterEffect">
                                  <p:stCondLst>
                                    <p:cond delay="0"/>
                                  </p:stCondLst>
                                  <p:childTnLst>
                                    <p:set>
                                      <p:cBhvr>
                                        <p:cTn id="58" dur="1" fill="hold">
                                          <p:stCondLst>
                                            <p:cond delay="0"/>
                                          </p:stCondLst>
                                        </p:cTn>
                                        <p:tgtEl>
                                          <p:spTgt spid="8">
                                            <p:txEl>
                                              <p:pRg st="4" end="4"/>
                                            </p:txEl>
                                          </p:spTgt>
                                        </p:tgtEl>
                                        <p:attrNameLst>
                                          <p:attrName>style.visibility</p:attrName>
                                        </p:attrNameLst>
                                      </p:cBhvr>
                                      <p:to>
                                        <p:strVal val="visible"/>
                                      </p:to>
                                    </p:set>
                                  </p:childTnLst>
                                </p:cTn>
                              </p:par>
                            </p:childTnLst>
                          </p:cTn>
                        </p:par>
                        <p:par>
                          <p:cTn id="59" fill="hold">
                            <p:stCondLst>
                              <p:cond delay="500"/>
                            </p:stCondLst>
                            <p:childTnLst>
                              <p:par>
                                <p:cTn id="60" presetID="1" presetClass="entr" presetSubtype="0" fill="hold" grpId="0" nodeType="afterEffect">
                                  <p:stCondLst>
                                    <p:cond delay="0"/>
                                  </p:stCondLst>
                                  <p:childTnLst>
                                    <p:set>
                                      <p:cBhvr>
                                        <p:cTn id="61" dur="1" fill="hold">
                                          <p:stCondLst>
                                            <p:cond delay="0"/>
                                          </p:stCondLst>
                                        </p:cTn>
                                        <p:tgtEl>
                                          <p:spTgt spid="8">
                                            <p:txEl>
                                              <p:pRg st="5" end="5"/>
                                            </p:txEl>
                                          </p:spTgt>
                                        </p:tgtEl>
                                        <p:attrNameLst>
                                          <p:attrName>style.visibility</p:attrName>
                                        </p:attrNameLst>
                                      </p:cBhvr>
                                      <p:to>
                                        <p:strVal val="visible"/>
                                      </p:to>
                                    </p:set>
                                  </p:childTnLst>
                                </p:cTn>
                              </p:par>
                            </p:childTnLst>
                          </p:cTn>
                        </p:par>
                        <p:par>
                          <p:cTn id="62" fill="hold">
                            <p:stCondLst>
                              <p:cond delay="500"/>
                            </p:stCondLst>
                            <p:childTnLst>
                              <p:par>
                                <p:cTn id="63" presetID="1" presetClass="entr" presetSubtype="0" fill="hold" grpId="0" nodeType="afterEffect">
                                  <p:stCondLst>
                                    <p:cond delay="0"/>
                                  </p:stCondLst>
                                  <p:childTnLst>
                                    <p:set>
                                      <p:cBhvr>
                                        <p:cTn id="64" dur="1" fill="hold">
                                          <p:stCondLst>
                                            <p:cond delay="0"/>
                                          </p:stCondLst>
                                        </p:cTn>
                                        <p:tgtEl>
                                          <p:spTgt spid="8">
                                            <p:txEl>
                                              <p:pRg st="6" end="6"/>
                                            </p:txEl>
                                          </p:spTgt>
                                        </p:tgtEl>
                                        <p:attrNameLst>
                                          <p:attrName>style.visibility</p:attrName>
                                        </p:attrNameLst>
                                      </p:cBhvr>
                                      <p:to>
                                        <p:strVal val="visible"/>
                                      </p:to>
                                    </p:set>
                                  </p:childTnLst>
                                </p:cTn>
                              </p:par>
                            </p:childTnLst>
                          </p:cTn>
                        </p:par>
                        <p:par>
                          <p:cTn id="65" fill="hold">
                            <p:stCondLst>
                              <p:cond delay="500"/>
                            </p:stCondLst>
                            <p:childTnLst>
                              <p:par>
                                <p:cTn id="66" presetID="1" presetClass="entr" presetSubtype="0" fill="hold" grpId="0" nodeType="afterEffect">
                                  <p:stCondLst>
                                    <p:cond delay="0"/>
                                  </p:stCondLst>
                                  <p:childTnLst>
                                    <p:set>
                                      <p:cBhvr>
                                        <p:cTn id="67" dur="1" fill="hold">
                                          <p:stCondLst>
                                            <p:cond delay="0"/>
                                          </p:stCondLst>
                                        </p:cTn>
                                        <p:tgtEl>
                                          <p:spTgt spid="8">
                                            <p:txEl>
                                              <p:pRg st="7" end="7"/>
                                            </p:txEl>
                                          </p:spTgt>
                                        </p:tgtEl>
                                        <p:attrNameLst>
                                          <p:attrName>style.visibility</p:attrName>
                                        </p:attrNameLst>
                                      </p:cBhvr>
                                      <p:to>
                                        <p:strVal val="visible"/>
                                      </p:to>
                                    </p:set>
                                  </p:childTnLst>
                                </p:cTn>
                              </p:par>
                            </p:childTnLst>
                          </p:cTn>
                        </p:par>
                        <p:par>
                          <p:cTn id="68" fill="hold">
                            <p:stCondLst>
                              <p:cond delay="500"/>
                            </p:stCondLst>
                            <p:childTnLst>
                              <p:par>
                                <p:cTn id="69" presetID="1" presetClass="entr" presetSubtype="0" fill="hold" grpId="0" nodeType="afterEffect">
                                  <p:stCondLst>
                                    <p:cond delay="0"/>
                                  </p:stCondLst>
                                  <p:childTnLst>
                                    <p:set>
                                      <p:cBhvr>
                                        <p:cTn id="70" dur="1" fill="hold">
                                          <p:stCondLst>
                                            <p:cond delay="0"/>
                                          </p:stCondLst>
                                        </p:cTn>
                                        <p:tgtEl>
                                          <p:spTgt spid="8">
                                            <p:txEl>
                                              <p:pRg st="8" end="8"/>
                                            </p:txEl>
                                          </p:spTgt>
                                        </p:tgtEl>
                                        <p:attrNameLst>
                                          <p:attrName>style.visibility</p:attrName>
                                        </p:attrNameLst>
                                      </p:cBhvr>
                                      <p:to>
                                        <p:strVal val="visible"/>
                                      </p:to>
                                    </p:set>
                                  </p:childTnLst>
                                </p:cTn>
                              </p:par>
                            </p:childTnLst>
                          </p:cTn>
                        </p:par>
                        <p:par>
                          <p:cTn id="71" fill="hold">
                            <p:stCondLst>
                              <p:cond delay="500"/>
                            </p:stCondLst>
                            <p:childTnLst>
                              <p:par>
                                <p:cTn id="72" presetID="1" presetClass="entr" presetSubtype="0" fill="hold" grpId="0" nodeType="afterEffect">
                                  <p:stCondLst>
                                    <p:cond delay="0"/>
                                  </p:stCondLst>
                                  <p:childTnLst>
                                    <p:set>
                                      <p:cBhvr>
                                        <p:cTn id="73" dur="1" fill="hold">
                                          <p:stCondLst>
                                            <p:cond delay="0"/>
                                          </p:stCondLst>
                                        </p:cTn>
                                        <p:tgtEl>
                                          <p:spTgt spid="8">
                                            <p:txEl>
                                              <p:pRg st="9" end="9"/>
                                            </p:txEl>
                                          </p:spTgt>
                                        </p:tgtEl>
                                        <p:attrNameLst>
                                          <p:attrName>style.visibility</p:attrName>
                                        </p:attrNameLst>
                                      </p:cBhvr>
                                      <p:to>
                                        <p:strVal val="visible"/>
                                      </p:to>
                                    </p:set>
                                  </p:childTnLst>
                                </p:cTn>
                              </p:par>
                            </p:childTnLst>
                          </p:cTn>
                        </p:par>
                        <p:par>
                          <p:cTn id="74" fill="hold">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8">
                                            <p:txEl>
                                              <p:pRg st="10" end="10"/>
                                            </p:txEl>
                                          </p:spTgt>
                                        </p:tgtEl>
                                        <p:attrNameLst>
                                          <p:attrName>style.visibility</p:attrName>
                                        </p:attrNameLst>
                                      </p:cBhvr>
                                      <p:to>
                                        <p:strVal val="visible"/>
                                      </p:to>
                                    </p:set>
                                  </p:childTnLst>
                                </p:cTn>
                              </p:par>
                            </p:childTnLst>
                          </p:cTn>
                        </p:par>
                        <p:par>
                          <p:cTn id="77" fill="hold">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8">
                                            <p:txEl>
                                              <p:pRg st="11" end="11"/>
                                            </p:txEl>
                                          </p:spTgt>
                                        </p:tgtEl>
                                        <p:attrNameLst>
                                          <p:attrName>style.visibility</p:attrName>
                                        </p:attrNameLst>
                                      </p:cBhvr>
                                      <p:to>
                                        <p:strVal val="visible"/>
                                      </p:to>
                                    </p:set>
                                  </p:childTnLst>
                                </p:cTn>
                              </p:par>
                            </p:childTnLst>
                          </p:cTn>
                        </p:par>
                        <p:par>
                          <p:cTn id="80" fill="hold">
                            <p:stCondLst>
                              <p:cond delay="500"/>
                            </p:stCondLst>
                            <p:childTnLst>
                              <p:par>
                                <p:cTn id="81" presetID="1" presetClass="entr" presetSubtype="0" fill="hold" grpId="0" nodeType="afterEffect">
                                  <p:stCondLst>
                                    <p:cond delay="0"/>
                                  </p:stCondLst>
                                  <p:childTnLst>
                                    <p:set>
                                      <p:cBhvr>
                                        <p:cTn id="82"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418105DF-49E7-3F40-9175-DF739867B8FE}"/>
              </a:ext>
            </a:extLst>
          </p:cNvPr>
          <p:cNvSpPr>
            <a:spLocks noGrp="1"/>
          </p:cNvSpPr>
          <p:nvPr>
            <p:ph type="title"/>
          </p:nvPr>
        </p:nvSpPr>
        <p:spPr/>
        <p:txBody>
          <a:bodyPr/>
          <a:lstStyle/>
          <a:p>
            <a:r>
              <a:rPr lang="de-DE" dirty="0"/>
              <a:t>Schaumeinsatz (1)</a:t>
            </a:r>
          </a:p>
        </p:txBody>
      </p:sp>
      <p:sp>
        <p:nvSpPr>
          <p:cNvPr id="9" name="Textplatzhalter 8">
            <a:extLst>
              <a:ext uri="{FF2B5EF4-FFF2-40B4-BE49-F238E27FC236}">
                <a16:creationId xmlns:a16="http://schemas.microsoft.com/office/drawing/2014/main" id="{C1EDB484-A5F2-3D48-9243-BAECDB438B31}"/>
              </a:ext>
            </a:extLst>
          </p:cNvPr>
          <p:cNvSpPr>
            <a:spLocks noGrp="1"/>
          </p:cNvSpPr>
          <p:nvPr>
            <p:ph type="body" idx="1"/>
          </p:nvPr>
        </p:nvSpPr>
        <p:spPr/>
        <p:txBody>
          <a:bodyPr/>
          <a:lstStyle/>
          <a:p>
            <a:r>
              <a:rPr lang="de-DE" dirty="0"/>
              <a:t>Class A (FwElz44)</a:t>
            </a:r>
          </a:p>
        </p:txBody>
      </p:sp>
      <p:sp>
        <p:nvSpPr>
          <p:cNvPr id="10" name="Inhaltsplatzhalter 9">
            <a:extLst>
              <a:ext uri="{FF2B5EF4-FFF2-40B4-BE49-F238E27FC236}">
                <a16:creationId xmlns:a16="http://schemas.microsoft.com/office/drawing/2014/main" id="{15ABAF60-8052-9441-95BF-B96A3A536A28}"/>
              </a:ext>
            </a:extLst>
          </p:cNvPr>
          <p:cNvSpPr>
            <a:spLocks noGrp="1"/>
          </p:cNvSpPr>
          <p:nvPr>
            <p:ph sz="half" idx="2"/>
          </p:nvPr>
        </p:nvSpPr>
        <p:spPr/>
        <p:txBody>
          <a:bodyPr>
            <a:normAutofit/>
          </a:bodyPr>
          <a:lstStyle/>
          <a:p>
            <a:pPr>
              <a:buFont typeface="Arial" panose="020B0604020202020204" pitchFamily="34" charset="0"/>
              <a:buChar char="•"/>
            </a:pPr>
            <a:r>
              <a:rPr lang="de-DE" dirty="0"/>
              <a:t>Mischrate </a:t>
            </a:r>
          </a:p>
          <a:p>
            <a:pPr lvl="1">
              <a:buFont typeface="Wingdings" pitchFamily="2" charset="2"/>
              <a:buChar char="Ø"/>
            </a:pPr>
            <a:r>
              <a:rPr lang="de-DE" dirty="0"/>
              <a:t>1%</a:t>
            </a:r>
          </a:p>
          <a:p>
            <a:pPr lvl="1">
              <a:buFont typeface="Wingdings" pitchFamily="2" charset="2"/>
              <a:buChar char="Ø"/>
            </a:pPr>
            <a:r>
              <a:rPr lang="de-DE" dirty="0"/>
              <a:t>Netzmittel 0,1 - 0,2%</a:t>
            </a:r>
          </a:p>
          <a:p>
            <a:pPr>
              <a:buFont typeface="Arial" panose="020B0604020202020204" pitchFamily="34" charset="0"/>
              <a:buChar char="•"/>
            </a:pPr>
            <a:r>
              <a:rPr lang="de-DE" dirty="0" err="1"/>
              <a:t>Verschäumung</a:t>
            </a:r>
            <a:endParaRPr lang="de-DE" dirty="0"/>
          </a:p>
          <a:p>
            <a:pPr lvl="1">
              <a:buFont typeface="Wingdings" pitchFamily="2" charset="2"/>
              <a:buChar char="Ø"/>
            </a:pPr>
            <a:r>
              <a:rPr lang="de-DE" dirty="0"/>
              <a:t>Schwer: 6 - 12fach</a:t>
            </a:r>
          </a:p>
          <a:p>
            <a:pPr lvl="1">
              <a:buFont typeface="Wingdings" pitchFamily="2" charset="2"/>
              <a:buChar char="Ø"/>
            </a:pPr>
            <a:r>
              <a:rPr lang="de-DE" dirty="0"/>
              <a:t>Mittel: 60 - 140fach</a:t>
            </a:r>
          </a:p>
          <a:p>
            <a:endParaRPr lang="de-DE" dirty="0"/>
          </a:p>
        </p:txBody>
      </p:sp>
      <p:sp>
        <p:nvSpPr>
          <p:cNvPr id="11" name="Textplatzhalter 10">
            <a:extLst>
              <a:ext uri="{FF2B5EF4-FFF2-40B4-BE49-F238E27FC236}">
                <a16:creationId xmlns:a16="http://schemas.microsoft.com/office/drawing/2014/main" id="{B6AC3758-7544-3945-B9EA-098966599D43}"/>
              </a:ext>
            </a:extLst>
          </p:cNvPr>
          <p:cNvSpPr>
            <a:spLocks noGrp="1"/>
          </p:cNvSpPr>
          <p:nvPr>
            <p:ph type="body" sz="quarter" idx="3"/>
          </p:nvPr>
        </p:nvSpPr>
        <p:spPr/>
        <p:txBody>
          <a:bodyPr/>
          <a:lstStyle/>
          <a:p>
            <a:r>
              <a:rPr lang="de-DE" dirty="0"/>
              <a:t>MBS (Kanister)</a:t>
            </a:r>
          </a:p>
        </p:txBody>
      </p:sp>
      <p:sp>
        <p:nvSpPr>
          <p:cNvPr id="12" name="Inhaltsplatzhalter 11">
            <a:extLst>
              <a:ext uri="{FF2B5EF4-FFF2-40B4-BE49-F238E27FC236}">
                <a16:creationId xmlns:a16="http://schemas.microsoft.com/office/drawing/2014/main" id="{1F53A985-2076-2C4F-9A02-7EA4F0C434C5}"/>
              </a:ext>
            </a:extLst>
          </p:cNvPr>
          <p:cNvSpPr>
            <a:spLocks noGrp="1"/>
          </p:cNvSpPr>
          <p:nvPr>
            <p:ph sz="quarter" idx="4"/>
          </p:nvPr>
        </p:nvSpPr>
        <p:spPr/>
        <p:txBody>
          <a:bodyPr>
            <a:normAutofit/>
          </a:bodyPr>
          <a:lstStyle/>
          <a:p>
            <a:pPr>
              <a:buFont typeface="Arial" panose="020B0604020202020204" pitchFamily="34" charset="0"/>
              <a:buChar char="•"/>
            </a:pPr>
            <a:r>
              <a:rPr lang="de-DE" dirty="0"/>
              <a:t>Mischrate </a:t>
            </a:r>
          </a:p>
          <a:p>
            <a:pPr lvl="1">
              <a:buFont typeface="Wingdings" pitchFamily="2" charset="2"/>
              <a:buChar char="Ø"/>
            </a:pPr>
            <a:r>
              <a:rPr lang="de-DE" dirty="0"/>
              <a:t>3%</a:t>
            </a:r>
          </a:p>
          <a:p>
            <a:pPr lvl="1">
              <a:buFont typeface="Wingdings" pitchFamily="2" charset="2"/>
              <a:buChar char="Ø"/>
            </a:pPr>
            <a:r>
              <a:rPr lang="de-DE" dirty="0"/>
              <a:t>Netzmittel 0,5 -1%</a:t>
            </a:r>
          </a:p>
          <a:p>
            <a:pPr>
              <a:buFont typeface="Arial" panose="020B0604020202020204" pitchFamily="34" charset="0"/>
              <a:buChar char="•"/>
            </a:pPr>
            <a:r>
              <a:rPr lang="de-DE" dirty="0" err="1"/>
              <a:t>Verschäumung</a:t>
            </a:r>
            <a:endParaRPr lang="de-DE" dirty="0"/>
          </a:p>
          <a:p>
            <a:pPr lvl="1">
              <a:buFont typeface="Wingdings" pitchFamily="2" charset="2"/>
              <a:buChar char="Ø"/>
            </a:pPr>
            <a:r>
              <a:rPr lang="de-DE" dirty="0"/>
              <a:t>Schwer: &gt;20fach</a:t>
            </a:r>
          </a:p>
          <a:p>
            <a:pPr lvl="1">
              <a:buFont typeface="Wingdings" pitchFamily="2" charset="2"/>
              <a:buChar char="Ø"/>
            </a:pPr>
            <a:r>
              <a:rPr lang="de-DE" dirty="0"/>
              <a:t>Mittel: &gt;20 - 200fach</a:t>
            </a:r>
          </a:p>
        </p:txBody>
      </p:sp>
      <p:sp>
        <p:nvSpPr>
          <p:cNvPr id="5" name="Datumsplatzhalter 4">
            <a:extLst>
              <a:ext uri="{FF2B5EF4-FFF2-40B4-BE49-F238E27FC236}">
                <a16:creationId xmlns:a16="http://schemas.microsoft.com/office/drawing/2014/main" id="{086A8679-D341-1147-8CF9-FB8A1416968E}"/>
              </a:ext>
            </a:extLst>
          </p:cNvPr>
          <p:cNvSpPr>
            <a:spLocks noGrp="1"/>
          </p:cNvSpPr>
          <p:nvPr>
            <p:ph type="dt" sz="half" idx="10"/>
          </p:nvPr>
        </p:nvSpPr>
        <p:spPr/>
        <p:txBody>
          <a:bodyPr/>
          <a:lstStyle/>
          <a:p>
            <a:pPr>
              <a:defRPr/>
            </a:pPr>
            <a:fld id="{7D5FD27F-0CD1-9A48-A73A-D98A335DFB16}" type="datetime4">
              <a:rPr lang="de-DE" smtClean="0"/>
              <a:t>25. März 2020</a:t>
            </a:fld>
            <a:endParaRPr lang="de-DE"/>
          </a:p>
        </p:txBody>
      </p:sp>
      <p:sp>
        <p:nvSpPr>
          <p:cNvPr id="6" name="Fußzeilenplatzhalter 5">
            <a:extLst>
              <a:ext uri="{FF2B5EF4-FFF2-40B4-BE49-F238E27FC236}">
                <a16:creationId xmlns:a16="http://schemas.microsoft.com/office/drawing/2014/main" id="{4067CC8D-3249-4747-8983-1CA173956A24}"/>
              </a:ext>
            </a:extLst>
          </p:cNvPr>
          <p:cNvSpPr>
            <a:spLocks noGrp="1"/>
          </p:cNvSpPr>
          <p:nvPr>
            <p:ph type="ftr" sz="quarter" idx="11"/>
          </p:nvPr>
        </p:nvSpPr>
        <p:spPr/>
        <p:txBody>
          <a:bodyPr/>
          <a:lstStyle/>
          <a:p>
            <a:pPr>
              <a:defRPr/>
            </a:pPr>
            <a:r>
              <a:rPr lang="de-DE"/>
              <a:t>Heß, Roman</a:t>
            </a:r>
          </a:p>
        </p:txBody>
      </p:sp>
      <p:sp>
        <p:nvSpPr>
          <p:cNvPr id="7" name="Foliennummernplatzhalter 6">
            <a:extLst>
              <a:ext uri="{FF2B5EF4-FFF2-40B4-BE49-F238E27FC236}">
                <a16:creationId xmlns:a16="http://schemas.microsoft.com/office/drawing/2014/main" id="{3A1DE679-409C-7A4B-8726-986E1BCBD71F}"/>
              </a:ext>
            </a:extLst>
          </p:cNvPr>
          <p:cNvSpPr>
            <a:spLocks noGrp="1"/>
          </p:cNvSpPr>
          <p:nvPr>
            <p:ph type="sldNum" sz="quarter" idx="12"/>
          </p:nvPr>
        </p:nvSpPr>
        <p:spPr/>
        <p:txBody>
          <a:bodyPr/>
          <a:lstStyle/>
          <a:p>
            <a:pPr>
              <a:defRPr/>
            </a:pPr>
            <a:r>
              <a:rPr lang="de-DE" altLang="de-DE"/>
              <a:t>- </a:t>
            </a:r>
            <a:fld id="{3D419E33-B346-874F-AAAC-D800DAED30A4}" type="slidenum">
              <a:rPr lang="de-DE" altLang="de-DE" smtClean="0"/>
              <a:pPr>
                <a:defRPr/>
              </a:pPr>
              <a:t>6</a:t>
            </a:fld>
            <a:r>
              <a:rPr lang="de-DE" altLang="de-DE"/>
              <a:t> -</a:t>
            </a:r>
          </a:p>
        </p:txBody>
      </p:sp>
    </p:spTree>
    <p:extLst>
      <p:ext uri="{BB962C8B-B14F-4D97-AF65-F5344CB8AC3E}">
        <p14:creationId xmlns:p14="http://schemas.microsoft.com/office/powerpoint/2010/main" val="2283214002"/>
      </p:ext>
    </p:extLst>
  </p:cSld>
  <p:clrMapOvr>
    <a:masterClrMapping/>
  </p:clrMapOvr>
  <p:transition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p:tgtEl>
                                          <p:spTgt spid="9">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9">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additive="base">
                                        <p:cTn id="13" dur="500"/>
                                        <p:tgtEl>
                                          <p:spTgt spid="10">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10">
                                            <p:txEl>
                                              <p:pRg st="0" end="0"/>
                                            </p:txEl>
                                          </p:spTgt>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 calcmode="lin" valueType="num">
                                      <p:cBhvr additive="base">
                                        <p:cTn id="17" dur="500"/>
                                        <p:tgtEl>
                                          <p:spTgt spid="10">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10">
                                            <p:txEl>
                                              <p:pRg st="1" end="1"/>
                                            </p:txEl>
                                          </p:spTgt>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additive="base">
                                        <p:cTn id="21" dur="500"/>
                                        <p:tgtEl>
                                          <p:spTgt spid="10">
                                            <p:txEl>
                                              <p:pRg st="2" end="2"/>
                                            </p:txEl>
                                          </p:spTgt>
                                        </p:tgtEl>
                                        <p:attrNameLst>
                                          <p:attrName>ppt_y</p:attrName>
                                        </p:attrNameLst>
                                      </p:cBhvr>
                                      <p:tavLst>
                                        <p:tav tm="0">
                                          <p:val>
                                            <p:strVal val="#ppt_y+#ppt_h*1.125000"/>
                                          </p:val>
                                        </p:tav>
                                        <p:tav tm="100000">
                                          <p:val>
                                            <p:strVal val="#ppt_y"/>
                                          </p:val>
                                        </p:tav>
                                      </p:tavLst>
                                    </p:anim>
                                    <p:animEffect transition="in" filter="wipe(up)">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 calcmode="lin" valueType="num">
                                      <p:cBhvr additive="base">
                                        <p:cTn id="27" dur="500"/>
                                        <p:tgtEl>
                                          <p:spTgt spid="10">
                                            <p:txEl>
                                              <p:pRg st="3" end="3"/>
                                            </p:txEl>
                                          </p:spTgt>
                                        </p:tgtEl>
                                        <p:attrNameLst>
                                          <p:attrName>ppt_y</p:attrName>
                                        </p:attrNameLst>
                                      </p:cBhvr>
                                      <p:tavLst>
                                        <p:tav tm="0">
                                          <p:val>
                                            <p:strVal val="#ppt_y+#ppt_h*1.125000"/>
                                          </p:val>
                                        </p:tav>
                                        <p:tav tm="100000">
                                          <p:val>
                                            <p:strVal val="#ppt_y"/>
                                          </p:val>
                                        </p:tav>
                                      </p:tavLst>
                                    </p:anim>
                                    <p:animEffect transition="in" filter="wipe(up)">
                                      <p:cBhvr>
                                        <p:cTn id="28" dur="500"/>
                                        <p:tgtEl>
                                          <p:spTgt spid="10">
                                            <p:txEl>
                                              <p:pRg st="3" end="3"/>
                                            </p:txEl>
                                          </p:spTgt>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 calcmode="lin" valueType="num">
                                      <p:cBhvr additive="base">
                                        <p:cTn id="31" dur="500"/>
                                        <p:tgtEl>
                                          <p:spTgt spid="10">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10">
                                            <p:txEl>
                                              <p:pRg st="4" end="4"/>
                                            </p:txEl>
                                          </p:spTgt>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10">
                                            <p:txEl>
                                              <p:pRg st="5" end="5"/>
                                            </p:txEl>
                                          </p:spTgt>
                                        </p:tgtEl>
                                        <p:attrNameLst>
                                          <p:attrName>style.visibility</p:attrName>
                                        </p:attrNameLst>
                                      </p:cBhvr>
                                      <p:to>
                                        <p:strVal val="visible"/>
                                      </p:to>
                                    </p:set>
                                    <p:anim calcmode="lin" valueType="num">
                                      <p:cBhvr additive="base">
                                        <p:cTn id="35" dur="500"/>
                                        <p:tgtEl>
                                          <p:spTgt spid="10">
                                            <p:txEl>
                                              <p:pRg st="5" end="5"/>
                                            </p:txEl>
                                          </p:spTgt>
                                        </p:tgtEl>
                                        <p:attrNameLst>
                                          <p:attrName>ppt_y</p:attrName>
                                        </p:attrNameLst>
                                      </p:cBhvr>
                                      <p:tavLst>
                                        <p:tav tm="0">
                                          <p:val>
                                            <p:strVal val="#ppt_y+#ppt_h*1.125000"/>
                                          </p:val>
                                        </p:tav>
                                        <p:tav tm="100000">
                                          <p:val>
                                            <p:strVal val="#ppt_y"/>
                                          </p:val>
                                        </p:tav>
                                      </p:tavLst>
                                    </p:anim>
                                    <p:animEffect transition="in" filter="wipe(up)">
                                      <p:cBhvr>
                                        <p:cTn id="36" dur="500"/>
                                        <p:tgtEl>
                                          <p:spTgt spid="10">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 calcmode="lin" valueType="num">
                                      <p:cBhvr additive="base">
                                        <p:cTn id="41" dur="500"/>
                                        <p:tgtEl>
                                          <p:spTgt spid="11">
                                            <p:txEl>
                                              <p:pRg st="0" end="0"/>
                                            </p:txEl>
                                          </p:spTgt>
                                        </p:tgtEl>
                                        <p:attrNameLst>
                                          <p:attrName>ppt_y</p:attrName>
                                        </p:attrNameLst>
                                      </p:cBhvr>
                                      <p:tavLst>
                                        <p:tav tm="0">
                                          <p:val>
                                            <p:strVal val="#ppt_y+#ppt_h*1.125000"/>
                                          </p:val>
                                        </p:tav>
                                        <p:tav tm="100000">
                                          <p:val>
                                            <p:strVal val="#ppt_y"/>
                                          </p:val>
                                        </p:tav>
                                      </p:tavLst>
                                    </p:anim>
                                    <p:animEffect transition="in" filter="wipe(up)">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anim calcmode="lin" valueType="num">
                                      <p:cBhvr additive="base">
                                        <p:cTn id="47" dur="500"/>
                                        <p:tgtEl>
                                          <p:spTgt spid="12">
                                            <p:txEl>
                                              <p:pRg st="0" end="0"/>
                                            </p:txEl>
                                          </p:spTgt>
                                        </p:tgtEl>
                                        <p:attrNameLst>
                                          <p:attrName>ppt_y</p:attrName>
                                        </p:attrNameLst>
                                      </p:cBhvr>
                                      <p:tavLst>
                                        <p:tav tm="0">
                                          <p:val>
                                            <p:strVal val="#ppt_y+#ppt_h*1.125000"/>
                                          </p:val>
                                        </p:tav>
                                        <p:tav tm="100000">
                                          <p:val>
                                            <p:strVal val="#ppt_y"/>
                                          </p:val>
                                        </p:tav>
                                      </p:tavLst>
                                    </p:anim>
                                    <p:animEffect transition="in" filter="wipe(up)">
                                      <p:cBhvr>
                                        <p:cTn id="48" dur="500"/>
                                        <p:tgtEl>
                                          <p:spTgt spid="12">
                                            <p:txEl>
                                              <p:pRg st="0" end="0"/>
                                            </p:txEl>
                                          </p:spTgt>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12">
                                            <p:txEl>
                                              <p:pRg st="1" end="1"/>
                                            </p:txEl>
                                          </p:spTgt>
                                        </p:tgtEl>
                                        <p:attrNameLst>
                                          <p:attrName>style.visibility</p:attrName>
                                        </p:attrNameLst>
                                      </p:cBhvr>
                                      <p:to>
                                        <p:strVal val="visible"/>
                                      </p:to>
                                    </p:set>
                                    <p:anim calcmode="lin" valueType="num">
                                      <p:cBhvr additive="base">
                                        <p:cTn id="51" dur="500"/>
                                        <p:tgtEl>
                                          <p:spTgt spid="12">
                                            <p:txEl>
                                              <p:pRg st="1" end="1"/>
                                            </p:txEl>
                                          </p:spTgt>
                                        </p:tgtEl>
                                        <p:attrNameLst>
                                          <p:attrName>ppt_y</p:attrName>
                                        </p:attrNameLst>
                                      </p:cBhvr>
                                      <p:tavLst>
                                        <p:tav tm="0">
                                          <p:val>
                                            <p:strVal val="#ppt_y+#ppt_h*1.125000"/>
                                          </p:val>
                                        </p:tav>
                                        <p:tav tm="100000">
                                          <p:val>
                                            <p:strVal val="#ppt_y"/>
                                          </p:val>
                                        </p:tav>
                                      </p:tavLst>
                                    </p:anim>
                                    <p:animEffect transition="in" filter="wipe(up)">
                                      <p:cBhvr>
                                        <p:cTn id="52" dur="500"/>
                                        <p:tgtEl>
                                          <p:spTgt spid="12">
                                            <p:txEl>
                                              <p:pRg st="1" end="1"/>
                                            </p:txEl>
                                          </p:spTgt>
                                        </p:tgtEl>
                                      </p:cBhvr>
                                    </p:animEffect>
                                  </p:childTnLst>
                                </p:cTn>
                              </p:par>
                              <p:par>
                                <p:cTn id="53" presetID="12" presetClass="entr" presetSubtype="4" fill="hold" grpId="0" nodeType="withEffect">
                                  <p:stCondLst>
                                    <p:cond delay="0"/>
                                  </p:stCondLst>
                                  <p:childTnLst>
                                    <p:set>
                                      <p:cBhvr>
                                        <p:cTn id="54" dur="1" fill="hold">
                                          <p:stCondLst>
                                            <p:cond delay="0"/>
                                          </p:stCondLst>
                                        </p:cTn>
                                        <p:tgtEl>
                                          <p:spTgt spid="12">
                                            <p:txEl>
                                              <p:pRg st="2" end="2"/>
                                            </p:txEl>
                                          </p:spTgt>
                                        </p:tgtEl>
                                        <p:attrNameLst>
                                          <p:attrName>style.visibility</p:attrName>
                                        </p:attrNameLst>
                                      </p:cBhvr>
                                      <p:to>
                                        <p:strVal val="visible"/>
                                      </p:to>
                                    </p:set>
                                    <p:anim calcmode="lin" valueType="num">
                                      <p:cBhvr additive="base">
                                        <p:cTn id="55" dur="500"/>
                                        <p:tgtEl>
                                          <p:spTgt spid="12">
                                            <p:txEl>
                                              <p:pRg st="2" end="2"/>
                                            </p:txEl>
                                          </p:spTgt>
                                        </p:tgtEl>
                                        <p:attrNameLst>
                                          <p:attrName>ppt_y</p:attrName>
                                        </p:attrNameLst>
                                      </p:cBhvr>
                                      <p:tavLst>
                                        <p:tav tm="0">
                                          <p:val>
                                            <p:strVal val="#ppt_y+#ppt_h*1.125000"/>
                                          </p:val>
                                        </p:tav>
                                        <p:tav tm="100000">
                                          <p:val>
                                            <p:strVal val="#ppt_y"/>
                                          </p:val>
                                        </p:tav>
                                      </p:tavLst>
                                    </p:anim>
                                    <p:animEffect transition="in" filter="wipe(up)">
                                      <p:cBhvr>
                                        <p:cTn id="56" dur="500"/>
                                        <p:tgtEl>
                                          <p:spTgt spid="12">
                                            <p:txEl>
                                              <p:pRg st="2" end="2"/>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4" fill="hold" grpId="0" nodeType="clickEffect">
                                  <p:stCondLst>
                                    <p:cond delay="0"/>
                                  </p:stCondLst>
                                  <p:childTnLst>
                                    <p:set>
                                      <p:cBhvr>
                                        <p:cTn id="60" dur="1" fill="hold">
                                          <p:stCondLst>
                                            <p:cond delay="0"/>
                                          </p:stCondLst>
                                        </p:cTn>
                                        <p:tgtEl>
                                          <p:spTgt spid="12">
                                            <p:txEl>
                                              <p:pRg st="3" end="3"/>
                                            </p:txEl>
                                          </p:spTgt>
                                        </p:tgtEl>
                                        <p:attrNameLst>
                                          <p:attrName>style.visibility</p:attrName>
                                        </p:attrNameLst>
                                      </p:cBhvr>
                                      <p:to>
                                        <p:strVal val="visible"/>
                                      </p:to>
                                    </p:set>
                                    <p:anim calcmode="lin" valueType="num">
                                      <p:cBhvr additive="base">
                                        <p:cTn id="61" dur="500"/>
                                        <p:tgtEl>
                                          <p:spTgt spid="12">
                                            <p:txEl>
                                              <p:pRg st="3" end="3"/>
                                            </p:txEl>
                                          </p:spTgt>
                                        </p:tgtEl>
                                        <p:attrNameLst>
                                          <p:attrName>ppt_y</p:attrName>
                                        </p:attrNameLst>
                                      </p:cBhvr>
                                      <p:tavLst>
                                        <p:tav tm="0">
                                          <p:val>
                                            <p:strVal val="#ppt_y+#ppt_h*1.125000"/>
                                          </p:val>
                                        </p:tav>
                                        <p:tav tm="100000">
                                          <p:val>
                                            <p:strVal val="#ppt_y"/>
                                          </p:val>
                                        </p:tav>
                                      </p:tavLst>
                                    </p:anim>
                                    <p:animEffect transition="in" filter="wipe(up)">
                                      <p:cBhvr>
                                        <p:cTn id="62" dur="500"/>
                                        <p:tgtEl>
                                          <p:spTgt spid="12">
                                            <p:txEl>
                                              <p:pRg st="3" end="3"/>
                                            </p:txEl>
                                          </p:spTgt>
                                        </p:tgtEl>
                                      </p:cBhvr>
                                    </p:animEffect>
                                  </p:childTnLst>
                                </p:cTn>
                              </p:par>
                              <p:par>
                                <p:cTn id="63" presetID="12" presetClass="entr" presetSubtype="4" fill="hold" grpId="0" nodeType="withEffect">
                                  <p:stCondLst>
                                    <p:cond delay="0"/>
                                  </p:stCondLst>
                                  <p:childTnLst>
                                    <p:set>
                                      <p:cBhvr>
                                        <p:cTn id="64" dur="1" fill="hold">
                                          <p:stCondLst>
                                            <p:cond delay="0"/>
                                          </p:stCondLst>
                                        </p:cTn>
                                        <p:tgtEl>
                                          <p:spTgt spid="12">
                                            <p:txEl>
                                              <p:pRg st="4" end="4"/>
                                            </p:txEl>
                                          </p:spTgt>
                                        </p:tgtEl>
                                        <p:attrNameLst>
                                          <p:attrName>style.visibility</p:attrName>
                                        </p:attrNameLst>
                                      </p:cBhvr>
                                      <p:to>
                                        <p:strVal val="visible"/>
                                      </p:to>
                                    </p:set>
                                    <p:anim calcmode="lin" valueType="num">
                                      <p:cBhvr additive="base">
                                        <p:cTn id="65" dur="500"/>
                                        <p:tgtEl>
                                          <p:spTgt spid="12">
                                            <p:txEl>
                                              <p:pRg st="4" end="4"/>
                                            </p:txEl>
                                          </p:spTgt>
                                        </p:tgtEl>
                                        <p:attrNameLst>
                                          <p:attrName>ppt_y</p:attrName>
                                        </p:attrNameLst>
                                      </p:cBhvr>
                                      <p:tavLst>
                                        <p:tav tm="0">
                                          <p:val>
                                            <p:strVal val="#ppt_y+#ppt_h*1.125000"/>
                                          </p:val>
                                        </p:tav>
                                        <p:tav tm="100000">
                                          <p:val>
                                            <p:strVal val="#ppt_y"/>
                                          </p:val>
                                        </p:tav>
                                      </p:tavLst>
                                    </p:anim>
                                    <p:animEffect transition="in" filter="wipe(up)">
                                      <p:cBhvr>
                                        <p:cTn id="66" dur="500"/>
                                        <p:tgtEl>
                                          <p:spTgt spid="12">
                                            <p:txEl>
                                              <p:pRg st="4" end="4"/>
                                            </p:txEl>
                                          </p:spTgt>
                                        </p:tgtEl>
                                      </p:cBhvr>
                                    </p:animEffect>
                                  </p:childTnLst>
                                </p:cTn>
                              </p:par>
                              <p:par>
                                <p:cTn id="67" presetID="12" presetClass="entr" presetSubtype="4" fill="hold" grpId="0" nodeType="withEffect">
                                  <p:stCondLst>
                                    <p:cond delay="0"/>
                                  </p:stCondLst>
                                  <p:childTnLst>
                                    <p:set>
                                      <p:cBhvr>
                                        <p:cTn id="68" dur="1" fill="hold">
                                          <p:stCondLst>
                                            <p:cond delay="0"/>
                                          </p:stCondLst>
                                        </p:cTn>
                                        <p:tgtEl>
                                          <p:spTgt spid="12">
                                            <p:txEl>
                                              <p:pRg st="5" end="5"/>
                                            </p:txEl>
                                          </p:spTgt>
                                        </p:tgtEl>
                                        <p:attrNameLst>
                                          <p:attrName>style.visibility</p:attrName>
                                        </p:attrNameLst>
                                      </p:cBhvr>
                                      <p:to>
                                        <p:strVal val="visible"/>
                                      </p:to>
                                    </p:set>
                                    <p:anim calcmode="lin" valueType="num">
                                      <p:cBhvr additive="base">
                                        <p:cTn id="69" dur="500"/>
                                        <p:tgtEl>
                                          <p:spTgt spid="12">
                                            <p:txEl>
                                              <p:pRg st="5" end="5"/>
                                            </p:txEl>
                                          </p:spTgt>
                                        </p:tgtEl>
                                        <p:attrNameLst>
                                          <p:attrName>ppt_y</p:attrName>
                                        </p:attrNameLst>
                                      </p:cBhvr>
                                      <p:tavLst>
                                        <p:tav tm="0">
                                          <p:val>
                                            <p:strVal val="#ppt_y+#ppt_h*1.125000"/>
                                          </p:val>
                                        </p:tav>
                                        <p:tav tm="100000">
                                          <p:val>
                                            <p:strVal val="#ppt_y"/>
                                          </p:val>
                                        </p:tav>
                                      </p:tavLst>
                                    </p:anim>
                                    <p:animEffect transition="in" filter="wipe(up)">
                                      <p:cBhvr>
                                        <p:cTn id="70"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uiExpand="1" build="p"/>
      <p:bldP spid="11" grpId="0" build="p"/>
      <p:bldP spid="12"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511A957A-0B8D-714F-BFED-EA76F1646159}"/>
              </a:ext>
            </a:extLst>
          </p:cNvPr>
          <p:cNvSpPr>
            <a:spLocks noGrp="1"/>
          </p:cNvSpPr>
          <p:nvPr>
            <p:ph type="title"/>
          </p:nvPr>
        </p:nvSpPr>
        <p:spPr/>
        <p:txBody>
          <a:bodyPr/>
          <a:lstStyle/>
          <a:p>
            <a:r>
              <a:rPr lang="de-DE" dirty="0"/>
              <a:t>Schaumeinsatz (2)</a:t>
            </a:r>
          </a:p>
        </p:txBody>
      </p:sp>
      <p:sp>
        <p:nvSpPr>
          <p:cNvPr id="11" name="Inhaltsplatzhalter 10">
            <a:extLst>
              <a:ext uri="{FF2B5EF4-FFF2-40B4-BE49-F238E27FC236}">
                <a16:creationId xmlns:a16="http://schemas.microsoft.com/office/drawing/2014/main" id="{438D027C-D546-424F-9E8B-2E0882BC103D}"/>
              </a:ext>
            </a:extLst>
          </p:cNvPr>
          <p:cNvSpPr>
            <a:spLocks noGrp="1"/>
          </p:cNvSpPr>
          <p:nvPr>
            <p:ph idx="1"/>
          </p:nvPr>
        </p:nvSpPr>
        <p:spPr>
          <a:xfrm>
            <a:off x="17142" y="1154298"/>
            <a:ext cx="8562975" cy="4967287"/>
          </a:xfrm>
        </p:spPr>
        <p:txBody>
          <a:bodyPr/>
          <a:lstStyle/>
          <a:p>
            <a:pPr algn="ctr"/>
            <a:r>
              <a:rPr lang="de-DE" sz="2400" dirty="0"/>
              <a:t>Vergleich</a:t>
            </a:r>
          </a:p>
        </p:txBody>
      </p:sp>
      <p:sp>
        <p:nvSpPr>
          <p:cNvPr id="7" name="Datumsplatzhalter 6">
            <a:extLst>
              <a:ext uri="{FF2B5EF4-FFF2-40B4-BE49-F238E27FC236}">
                <a16:creationId xmlns:a16="http://schemas.microsoft.com/office/drawing/2014/main" id="{F08D00BF-65C6-AA4F-AB43-C08FBA02D7F5}"/>
              </a:ext>
            </a:extLst>
          </p:cNvPr>
          <p:cNvSpPr>
            <a:spLocks noGrp="1"/>
          </p:cNvSpPr>
          <p:nvPr>
            <p:ph type="dt" sz="half" idx="10"/>
          </p:nvPr>
        </p:nvSpPr>
        <p:spPr/>
        <p:txBody>
          <a:bodyPr/>
          <a:lstStyle/>
          <a:p>
            <a:pPr>
              <a:defRPr/>
            </a:pPr>
            <a:fld id="{44BEB08F-8C59-BF46-A7D9-197593A92E99}" type="datetime4">
              <a:rPr lang="de-DE" smtClean="0"/>
              <a:t>25. März 2020</a:t>
            </a:fld>
            <a:endParaRPr lang="de-DE"/>
          </a:p>
        </p:txBody>
      </p:sp>
      <p:sp>
        <p:nvSpPr>
          <p:cNvPr id="8" name="Fußzeilenplatzhalter 7">
            <a:extLst>
              <a:ext uri="{FF2B5EF4-FFF2-40B4-BE49-F238E27FC236}">
                <a16:creationId xmlns:a16="http://schemas.microsoft.com/office/drawing/2014/main" id="{60E1BA62-6B6F-8B4C-A4A3-571556B0F724}"/>
              </a:ext>
            </a:extLst>
          </p:cNvPr>
          <p:cNvSpPr>
            <a:spLocks noGrp="1"/>
          </p:cNvSpPr>
          <p:nvPr>
            <p:ph type="ftr" sz="quarter" idx="11"/>
          </p:nvPr>
        </p:nvSpPr>
        <p:spPr/>
        <p:txBody>
          <a:bodyPr/>
          <a:lstStyle/>
          <a:p>
            <a:pPr>
              <a:defRPr/>
            </a:pPr>
            <a:r>
              <a:rPr lang="de-DE"/>
              <a:t>Heß, Roman</a:t>
            </a:r>
          </a:p>
        </p:txBody>
      </p:sp>
      <p:sp>
        <p:nvSpPr>
          <p:cNvPr id="9" name="Foliennummernplatzhalter 8">
            <a:extLst>
              <a:ext uri="{FF2B5EF4-FFF2-40B4-BE49-F238E27FC236}">
                <a16:creationId xmlns:a16="http://schemas.microsoft.com/office/drawing/2014/main" id="{285678D9-1E36-0140-87FD-C93046A0FA88}"/>
              </a:ext>
            </a:extLst>
          </p:cNvPr>
          <p:cNvSpPr>
            <a:spLocks noGrp="1"/>
          </p:cNvSpPr>
          <p:nvPr>
            <p:ph type="sldNum" sz="quarter" idx="12"/>
          </p:nvPr>
        </p:nvSpPr>
        <p:spPr/>
        <p:txBody>
          <a:bodyPr/>
          <a:lstStyle/>
          <a:p>
            <a:pPr>
              <a:defRPr/>
            </a:pPr>
            <a:r>
              <a:rPr lang="de-DE" altLang="de-DE"/>
              <a:t>- </a:t>
            </a:r>
            <a:fld id="{0C67029F-03FF-1548-A951-B99B3348CC9A}" type="slidenum">
              <a:rPr lang="de-DE" altLang="de-DE" smtClean="0"/>
              <a:pPr>
                <a:defRPr/>
              </a:pPr>
              <a:t>7</a:t>
            </a:fld>
            <a:r>
              <a:rPr lang="de-DE" altLang="de-DE"/>
              <a:t> -</a:t>
            </a:r>
          </a:p>
        </p:txBody>
      </p:sp>
      <p:pic>
        <p:nvPicPr>
          <p:cNvPr id="13" name="Inhaltsplatzhalter 13">
            <a:extLst>
              <a:ext uri="{FF2B5EF4-FFF2-40B4-BE49-F238E27FC236}">
                <a16:creationId xmlns:a16="http://schemas.microsoft.com/office/drawing/2014/main" id="{49C3C845-99F5-F44F-A37A-6DC3B6C18D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915816" y="2389957"/>
            <a:ext cx="3056218" cy="2292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Bild 14">
            <a:extLst>
              <a:ext uri="{FF2B5EF4-FFF2-40B4-BE49-F238E27FC236}">
                <a16:creationId xmlns:a16="http://schemas.microsoft.com/office/drawing/2014/main" id="{0C1C9617-D8DF-3A46-B908-E3A8F188E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506" y="3204669"/>
            <a:ext cx="2890208" cy="2167656"/>
          </a:xfrm>
          <a:prstGeom prst="rect">
            <a:avLst/>
          </a:prstGeom>
        </p:spPr>
      </p:pic>
      <p:pic>
        <p:nvPicPr>
          <p:cNvPr id="15" name="Bild 15">
            <a:extLst>
              <a:ext uri="{FF2B5EF4-FFF2-40B4-BE49-F238E27FC236}">
                <a16:creationId xmlns:a16="http://schemas.microsoft.com/office/drawing/2014/main" id="{E1749FC4-F8BE-2D4D-AF25-8C9B18F816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6136" y="3204669"/>
            <a:ext cx="2891396" cy="2168547"/>
          </a:xfrm>
          <a:prstGeom prst="rect">
            <a:avLst/>
          </a:prstGeom>
        </p:spPr>
      </p:pic>
      <p:sp>
        <p:nvSpPr>
          <p:cNvPr id="16" name="Textfeld 15">
            <a:extLst>
              <a:ext uri="{FF2B5EF4-FFF2-40B4-BE49-F238E27FC236}">
                <a16:creationId xmlns:a16="http://schemas.microsoft.com/office/drawing/2014/main" id="{3ACFECC6-EC64-BE47-9910-1539645A824A}"/>
              </a:ext>
            </a:extLst>
          </p:cNvPr>
          <p:cNvSpPr txBox="1"/>
          <p:nvPr/>
        </p:nvSpPr>
        <p:spPr>
          <a:xfrm rot="19984664">
            <a:off x="1064789" y="3878760"/>
            <a:ext cx="1152128" cy="369332"/>
          </a:xfrm>
          <a:prstGeom prst="rect">
            <a:avLst/>
          </a:prstGeom>
          <a:noFill/>
        </p:spPr>
        <p:txBody>
          <a:bodyPr wrap="square" rtlCol="0">
            <a:spAutoFit/>
          </a:bodyPr>
          <a:lstStyle/>
          <a:p>
            <a:pPr algn="ctr"/>
            <a:r>
              <a:rPr lang="de-DE" dirty="0" err="1">
                <a:solidFill>
                  <a:srgbClr val="FF0000"/>
                </a:solidFill>
              </a:rPr>
              <a:t>ClassA</a:t>
            </a:r>
            <a:r>
              <a:rPr lang="de-DE" dirty="0">
                <a:solidFill>
                  <a:srgbClr val="FF0000"/>
                </a:solidFill>
              </a:rPr>
              <a:t> 1%</a:t>
            </a:r>
          </a:p>
        </p:txBody>
      </p:sp>
      <p:sp>
        <p:nvSpPr>
          <p:cNvPr id="17" name="Textfeld 16">
            <a:extLst>
              <a:ext uri="{FF2B5EF4-FFF2-40B4-BE49-F238E27FC236}">
                <a16:creationId xmlns:a16="http://schemas.microsoft.com/office/drawing/2014/main" id="{723371AE-407A-7B4A-9477-D77E0F96D3A9}"/>
              </a:ext>
            </a:extLst>
          </p:cNvPr>
          <p:cNvSpPr txBox="1"/>
          <p:nvPr/>
        </p:nvSpPr>
        <p:spPr>
          <a:xfrm rot="19984664">
            <a:off x="5941637" y="4259557"/>
            <a:ext cx="2103922" cy="369332"/>
          </a:xfrm>
          <a:prstGeom prst="rect">
            <a:avLst/>
          </a:prstGeom>
          <a:noFill/>
        </p:spPr>
        <p:txBody>
          <a:bodyPr wrap="square" rtlCol="0">
            <a:spAutoFit/>
          </a:bodyPr>
          <a:lstStyle/>
          <a:p>
            <a:pPr algn="ctr"/>
            <a:r>
              <a:rPr lang="de-DE" dirty="0" err="1">
                <a:solidFill>
                  <a:srgbClr val="FF0000"/>
                </a:solidFill>
              </a:rPr>
              <a:t>ClassA</a:t>
            </a:r>
            <a:r>
              <a:rPr lang="de-DE" dirty="0">
                <a:solidFill>
                  <a:srgbClr val="FF0000"/>
                </a:solidFill>
              </a:rPr>
              <a:t> 1% / MBS 3%</a:t>
            </a:r>
          </a:p>
        </p:txBody>
      </p:sp>
      <p:sp>
        <p:nvSpPr>
          <p:cNvPr id="18" name="Textfeld 17">
            <a:extLst>
              <a:ext uri="{FF2B5EF4-FFF2-40B4-BE49-F238E27FC236}">
                <a16:creationId xmlns:a16="http://schemas.microsoft.com/office/drawing/2014/main" id="{F62E42F8-ECD4-9E43-97A9-7A8D11C945C4}"/>
              </a:ext>
            </a:extLst>
          </p:cNvPr>
          <p:cNvSpPr txBox="1"/>
          <p:nvPr/>
        </p:nvSpPr>
        <p:spPr>
          <a:xfrm rot="19984664">
            <a:off x="3943408" y="3112531"/>
            <a:ext cx="1508074" cy="369332"/>
          </a:xfrm>
          <a:prstGeom prst="rect">
            <a:avLst/>
          </a:prstGeom>
          <a:noFill/>
        </p:spPr>
        <p:txBody>
          <a:bodyPr wrap="square" rtlCol="0">
            <a:spAutoFit/>
          </a:bodyPr>
          <a:lstStyle/>
          <a:p>
            <a:pPr algn="ctr"/>
            <a:r>
              <a:rPr lang="de-DE" dirty="0" err="1">
                <a:solidFill>
                  <a:srgbClr val="FF0000"/>
                </a:solidFill>
              </a:rPr>
              <a:t>ClassA</a:t>
            </a:r>
            <a:r>
              <a:rPr lang="de-DE" dirty="0">
                <a:solidFill>
                  <a:srgbClr val="FF0000"/>
                </a:solidFill>
              </a:rPr>
              <a:t> 3 / 1%</a:t>
            </a:r>
          </a:p>
        </p:txBody>
      </p:sp>
    </p:spTree>
    <p:extLst>
      <p:ext uri="{BB962C8B-B14F-4D97-AF65-F5344CB8AC3E}">
        <p14:creationId xmlns:p14="http://schemas.microsoft.com/office/powerpoint/2010/main" val="1505510634"/>
      </p:ext>
    </p:extLst>
  </p:cSld>
  <p:clrMapOvr>
    <a:masterClrMapping/>
  </p:clrMapOvr>
  <p:transition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E64760-8927-EF4D-9BB5-5E7F8196C103}"/>
              </a:ext>
            </a:extLst>
          </p:cNvPr>
          <p:cNvSpPr>
            <a:spLocks noGrp="1"/>
          </p:cNvSpPr>
          <p:nvPr>
            <p:ph type="title"/>
          </p:nvPr>
        </p:nvSpPr>
        <p:spPr/>
        <p:txBody>
          <a:bodyPr/>
          <a:lstStyle/>
          <a:p>
            <a:r>
              <a:rPr lang="de-DE" dirty="0"/>
              <a:t>Schaumeinsatz (3)</a:t>
            </a:r>
          </a:p>
        </p:txBody>
      </p:sp>
      <p:sp>
        <p:nvSpPr>
          <p:cNvPr id="3" name="Inhaltsplatzhalter 2">
            <a:extLst>
              <a:ext uri="{FF2B5EF4-FFF2-40B4-BE49-F238E27FC236}">
                <a16:creationId xmlns:a16="http://schemas.microsoft.com/office/drawing/2014/main" id="{37DBFC9C-379B-DB43-9FC5-2CDAC00DB4E7}"/>
              </a:ext>
            </a:extLst>
          </p:cNvPr>
          <p:cNvSpPr>
            <a:spLocks noGrp="1"/>
          </p:cNvSpPr>
          <p:nvPr>
            <p:ph idx="1"/>
          </p:nvPr>
        </p:nvSpPr>
        <p:spPr/>
        <p:txBody>
          <a:bodyPr/>
          <a:lstStyle/>
          <a:p>
            <a:pPr algn="ctr"/>
            <a:r>
              <a:rPr lang="de-DE" sz="2400" dirty="0"/>
              <a:t>Sollte man Schaum immer einsetzen?</a:t>
            </a:r>
            <a:endParaRPr lang="de-DE" dirty="0"/>
          </a:p>
        </p:txBody>
      </p:sp>
      <p:sp>
        <p:nvSpPr>
          <p:cNvPr id="4" name="Datumsplatzhalter 3">
            <a:extLst>
              <a:ext uri="{FF2B5EF4-FFF2-40B4-BE49-F238E27FC236}">
                <a16:creationId xmlns:a16="http://schemas.microsoft.com/office/drawing/2014/main" id="{3E3AB3C8-5C30-8942-B8EE-7F1BAC51204B}"/>
              </a:ext>
            </a:extLst>
          </p:cNvPr>
          <p:cNvSpPr>
            <a:spLocks noGrp="1"/>
          </p:cNvSpPr>
          <p:nvPr>
            <p:ph type="dt" sz="half" idx="10"/>
          </p:nvPr>
        </p:nvSpPr>
        <p:spPr/>
        <p:txBody>
          <a:bodyPr/>
          <a:lstStyle/>
          <a:p>
            <a:pPr>
              <a:defRPr/>
            </a:pPr>
            <a:fld id="{8A8C33DF-AED9-5140-B47F-5064882BC5E4}" type="datetime4">
              <a:rPr lang="de-DE" smtClean="0"/>
              <a:t>25. März 2020</a:t>
            </a:fld>
            <a:endParaRPr lang="de-DE"/>
          </a:p>
        </p:txBody>
      </p:sp>
      <p:sp>
        <p:nvSpPr>
          <p:cNvPr id="5" name="Fußzeilenplatzhalter 4">
            <a:extLst>
              <a:ext uri="{FF2B5EF4-FFF2-40B4-BE49-F238E27FC236}">
                <a16:creationId xmlns:a16="http://schemas.microsoft.com/office/drawing/2014/main" id="{B3338B97-5EC6-D24A-860E-23607E6C38C1}"/>
              </a:ext>
            </a:extLst>
          </p:cNvPr>
          <p:cNvSpPr>
            <a:spLocks noGrp="1"/>
          </p:cNvSpPr>
          <p:nvPr>
            <p:ph type="ftr" sz="quarter" idx="11"/>
          </p:nvPr>
        </p:nvSpPr>
        <p:spPr/>
        <p:txBody>
          <a:bodyPr/>
          <a:lstStyle/>
          <a:p>
            <a:pPr>
              <a:defRPr/>
            </a:pPr>
            <a:r>
              <a:rPr lang="de-DE"/>
              <a:t>Heß, Roman</a:t>
            </a:r>
          </a:p>
        </p:txBody>
      </p:sp>
      <p:sp>
        <p:nvSpPr>
          <p:cNvPr id="6" name="Foliennummernplatzhalter 5">
            <a:extLst>
              <a:ext uri="{FF2B5EF4-FFF2-40B4-BE49-F238E27FC236}">
                <a16:creationId xmlns:a16="http://schemas.microsoft.com/office/drawing/2014/main" id="{0417F11A-A37C-9644-96F4-347C5AEE1D67}"/>
              </a:ext>
            </a:extLst>
          </p:cNvPr>
          <p:cNvSpPr>
            <a:spLocks noGrp="1"/>
          </p:cNvSpPr>
          <p:nvPr>
            <p:ph type="sldNum" sz="quarter" idx="12"/>
          </p:nvPr>
        </p:nvSpPr>
        <p:spPr/>
        <p:txBody>
          <a:bodyPr/>
          <a:lstStyle/>
          <a:p>
            <a:pPr>
              <a:defRPr/>
            </a:pPr>
            <a:r>
              <a:rPr lang="de-DE" altLang="de-DE"/>
              <a:t>- </a:t>
            </a:r>
            <a:fld id="{231AFFA5-8CBD-A24B-B618-AE4F45A755C5}" type="slidenum">
              <a:rPr lang="de-DE" altLang="de-DE" smtClean="0"/>
              <a:pPr>
                <a:defRPr/>
              </a:pPr>
              <a:t>8</a:t>
            </a:fld>
            <a:r>
              <a:rPr lang="de-DE" altLang="de-DE"/>
              <a:t> -</a:t>
            </a:r>
          </a:p>
        </p:txBody>
      </p:sp>
      <p:pic>
        <p:nvPicPr>
          <p:cNvPr id="7" name="Bild 5">
            <a:extLst>
              <a:ext uri="{FF2B5EF4-FFF2-40B4-BE49-F238E27FC236}">
                <a16:creationId xmlns:a16="http://schemas.microsoft.com/office/drawing/2014/main" id="{8CFC43F0-A3F5-AF41-82EA-7E3EE698A030}"/>
              </a:ext>
            </a:extLst>
          </p:cNvPr>
          <p:cNvPicPr>
            <a:picLocks noChangeAspect="1"/>
          </p:cNvPicPr>
          <p:nvPr/>
        </p:nvPicPr>
        <p:blipFill>
          <a:blip r:embed="rId2"/>
          <a:stretch>
            <a:fillRect/>
          </a:stretch>
        </p:blipFill>
        <p:spPr>
          <a:xfrm>
            <a:off x="431537" y="1886694"/>
            <a:ext cx="8280926" cy="4420380"/>
          </a:xfrm>
          <a:prstGeom prst="rect">
            <a:avLst/>
          </a:prstGeom>
        </p:spPr>
      </p:pic>
    </p:spTree>
    <p:extLst>
      <p:ext uri="{BB962C8B-B14F-4D97-AF65-F5344CB8AC3E}">
        <p14:creationId xmlns:p14="http://schemas.microsoft.com/office/powerpoint/2010/main" val="762896182"/>
      </p:ext>
    </p:extLst>
  </p:cSld>
  <p:clrMapOvr>
    <a:masterClrMapping/>
  </p:clrMapOvr>
  <p:transition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8930B3-67DA-E047-8D59-674A97B0CE75}"/>
              </a:ext>
            </a:extLst>
          </p:cNvPr>
          <p:cNvSpPr>
            <a:spLocks noGrp="1"/>
          </p:cNvSpPr>
          <p:nvPr>
            <p:ph type="title"/>
          </p:nvPr>
        </p:nvSpPr>
        <p:spPr/>
        <p:txBody>
          <a:bodyPr/>
          <a:lstStyle/>
          <a:p>
            <a:r>
              <a:rPr lang="de-DE" dirty="0"/>
              <a:t>Schaumeinsatz (4)</a:t>
            </a:r>
          </a:p>
        </p:txBody>
      </p:sp>
      <p:sp>
        <p:nvSpPr>
          <p:cNvPr id="3" name="Inhaltsplatzhalter 2">
            <a:extLst>
              <a:ext uri="{FF2B5EF4-FFF2-40B4-BE49-F238E27FC236}">
                <a16:creationId xmlns:a16="http://schemas.microsoft.com/office/drawing/2014/main" id="{2D408375-E392-6E47-893B-91B110D4A442}"/>
              </a:ext>
            </a:extLst>
          </p:cNvPr>
          <p:cNvSpPr>
            <a:spLocks noGrp="1"/>
          </p:cNvSpPr>
          <p:nvPr>
            <p:ph sz="half" idx="1"/>
          </p:nvPr>
        </p:nvSpPr>
        <p:spPr/>
        <p:txBody>
          <a:bodyPr/>
          <a:lstStyle/>
          <a:p>
            <a:r>
              <a:rPr lang="de-DE" dirty="0"/>
              <a:t>Nach dem Einsatz?</a:t>
            </a:r>
          </a:p>
          <a:p>
            <a:pPr lvl="1">
              <a:buFont typeface="Wingdings" pitchFamily="2" charset="2"/>
              <a:buChar char="Ø"/>
            </a:pPr>
            <a:r>
              <a:rPr lang="de-DE" dirty="0" err="1"/>
              <a:t>Entschäumen</a:t>
            </a:r>
            <a:endParaRPr lang="de-DE" dirty="0"/>
          </a:p>
          <a:p>
            <a:pPr lvl="1">
              <a:buFont typeface="Wingdings" pitchFamily="2" charset="2"/>
              <a:buChar char="Ø"/>
            </a:pPr>
            <a:r>
              <a:rPr lang="de-DE" dirty="0"/>
              <a:t>Spülen (Wasser)</a:t>
            </a:r>
          </a:p>
          <a:p>
            <a:pPr lvl="1">
              <a:buFont typeface="Wingdings" pitchFamily="2" charset="2"/>
              <a:buChar char="Ø"/>
            </a:pPr>
            <a:r>
              <a:rPr lang="de-DE" dirty="0"/>
              <a:t>Umweltschutz</a:t>
            </a:r>
          </a:p>
          <a:p>
            <a:pPr lvl="1">
              <a:buFont typeface="Wingdings" pitchFamily="2" charset="2"/>
              <a:buChar char="Ø"/>
            </a:pPr>
            <a:r>
              <a:rPr lang="de-DE" dirty="0"/>
              <a:t>Datenblatt</a:t>
            </a:r>
          </a:p>
          <a:p>
            <a:pPr lvl="1">
              <a:buFont typeface="Wingdings" pitchFamily="2" charset="2"/>
              <a:buChar char="Ø"/>
            </a:pPr>
            <a:r>
              <a:rPr lang="de-DE"/>
              <a:t>Sicherheitsdatenblatt</a:t>
            </a:r>
            <a:endParaRPr lang="de-DE" dirty="0"/>
          </a:p>
        </p:txBody>
      </p:sp>
      <p:pic>
        <p:nvPicPr>
          <p:cNvPr id="9" name="Inhaltsplatzhalter 8" descr="Ein Bild, das draußen, Zug, Schnee, Gebäude enthält.&#10;&#10;Automatisch generierte Beschreibung">
            <a:extLst>
              <a:ext uri="{FF2B5EF4-FFF2-40B4-BE49-F238E27FC236}">
                <a16:creationId xmlns:a16="http://schemas.microsoft.com/office/drawing/2014/main" id="{6E280299-8A04-A840-8EF6-17B5CE7DF27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398963" y="2423319"/>
            <a:ext cx="4205287" cy="2803524"/>
          </a:xfrm>
        </p:spPr>
      </p:pic>
      <p:sp>
        <p:nvSpPr>
          <p:cNvPr id="4" name="Datumsplatzhalter 3">
            <a:extLst>
              <a:ext uri="{FF2B5EF4-FFF2-40B4-BE49-F238E27FC236}">
                <a16:creationId xmlns:a16="http://schemas.microsoft.com/office/drawing/2014/main" id="{3ADE2F68-D5E4-8B4C-97AE-0F90953C5FFC}"/>
              </a:ext>
            </a:extLst>
          </p:cNvPr>
          <p:cNvSpPr>
            <a:spLocks noGrp="1"/>
          </p:cNvSpPr>
          <p:nvPr>
            <p:ph type="dt" sz="half" idx="10"/>
          </p:nvPr>
        </p:nvSpPr>
        <p:spPr/>
        <p:txBody>
          <a:bodyPr/>
          <a:lstStyle/>
          <a:p>
            <a:pPr>
              <a:defRPr/>
            </a:pPr>
            <a:fld id="{8A8C33DF-AED9-5140-B47F-5064882BC5E4}" type="datetime4">
              <a:rPr lang="de-DE" smtClean="0"/>
              <a:t>25. März 2020</a:t>
            </a:fld>
            <a:endParaRPr lang="de-DE"/>
          </a:p>
        </p:txBody>
      </p:sp>
      <p:sp>
        <p:nvSpPr>
          <p:cNvPr id="5" name="Fußzeilenplatzhalter 4">
            <a:extLst>
              <a:ext uri="{FF2B5EF4-FFF2-40B4-BE49-F238E27FC236}">
                <a16:creationId xmlns:a16="http://schemas.microsoft.com/office/drawing/2014/main" id="{10B43C42-4E77-704D-A2C9-12EF00402822}"/>
              </a:ext>
            </a:extLst>
          </p:cNvPr>
          <p:cNvSpPr>
            <a:spLocks noGrp="1"/>
          </p:cNvSpPr>
          <p:nvPr>
            <p:ph type="ftr" sz="quarter" idx="11"/>
          </p:nvPr>
        </p:nvSpPr>
        <p:spPr/>
        <p:txBody>
          <a:bodyPr/>
          <a:lstStyle/>
          <a:p>
            <a:pPr>
              <a:defRPr/>
            </a:pPr>
            <a:r>
              <a:rPr lang="de-DE"/>
              <a:t>Heß, Roman</a:t>
            </a:r>
          </a:p>
        </p:txBody>
      </p:sp>
      <p:sp>
        <p:nvSpPr>
          <p:cNvPr id="6" name="Foliennummernplatzhalter 5">
            <a:extLst>
              <a:ext uri="{FF2B5EF4-FFF2-40B4-BE49-F238E27FC236}">
                <a16:creationId xmlns:a16="http://schemas.microsoft.com/office/drawing/2014/main" id="{46D533DB-A94C-B74D-B579-FB72DCDC9650}"/>
              </a:ext>
            </a:extLst>
          </p:cNvPr>
          <p:cNvSpPr>
            <a:spLocks noGrp="1"/>
          </p:cNvSpPr>
          <p:nvPr>
            <p:ph type="sldNum" sz="quarter" idx="12"/>
          </p:nvPr>
        </p:nvSpPr>
        <p:spPr/>
        <p:txBody>
          <a:bodyPr/>
          <a:lstStyle/>
          <a:p>
            <a:pPr>
              <a:defRPr/>
            </a:pPr>
            <a:r>
              <a:rPr lang="de-DE" altLang="de-DE"/>
              <a:t>- </a:t>
            </a:r>
            <a:fld id="{231AFFA5-8CBD-A24B-B618-AE4F45A755C5}" type="slidenum">
              <a:rPr lang="de-DE" altLang="de-DE" smtClean="0"/>
              <a:pPr>
                <a:defRPr/>
              </a:pPr>
              <a:t>9</a:t>
            </a:fld>
            <a:r>
              <a:rPr lang="de-DE" altLang="de-DE"/>
              <a:t> -</a:t>
            </a:r>
          </a:p>
        </p:txBody>
      </p:sp>
    </p:spTree>
    <p:extLst>
      <p:ext uri="{BB962C8B-B14F-4D97-AF65-F5344CB8AC3E}">
        <p14:creationId xmlns:p14="http://schemas.microsoft.com/office/powerpoint/2010/main" val="1622900031"/>
      </p:ext>
    </p:extLst>
  </p:cSld>
  <p:clrMapOvr>
    <a:masterClrMapping/>
  </p:clrMapOvr>
  <p:transition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MTEK-Powerpoint Template (2010)">
  <a:themeElements>
    <a:clrScheme name="IMTEK - Powerpoint Template - 2010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TEK - Powerpoint Template - 2010">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lnDef>
  </a:objectDefaults>
  <a:extraClrSchemeLst>
    <a:extraClrScheme>
      <a:clrScheme name="IMTEK - Powerpoint Template - 2010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TEK - Powerpoint Template - 2010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TEK - Powerpoint Template - 2010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TEK - Powerpoint Template - 2010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TEK - Powerpoint Template - 2010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TEK - Powerpoint Template - 2010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TEK - Powerpoint Template - 2010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werPoint_Template_FFW Elzach" id="{606327F7-E381-1F49-A523-3215229B4E62}" vid="{8C59A43B-86D3-D84E-AEFE-264DF7B352AB}"/>
    </a:ext>
  </a:ext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IMTEK-Powerpoint Template (2010)</Template>
  <TotalTime>0</TotalTime>
  <Words>1982</Words>
  <Application>Microsoft Macintosh PowerPoint</Application>
  <PresentationFormat>Bildschirmpräsentation (4:3)</PresentationFormat>
  <Paragraphs>251</Paragraphs>
  <Slides>24</Slides>
  <Notes>1</Notes>
  <HiddenSlides>4</HiddenSlides>
  <MMClips>0</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24</vt:i4>
      </vt:variant>
    </vt:vector>
  </HeadingPairs>
  <TitlesOfParts>
    <vt:vector size="27" baseType="lpstr">
      <vt:lpstr>Arial</vt:lpstr>
      <vt:lpstr>Wingdings</vt:lpstr>
      <vt:lpstr>IMTEK-Powerpoint Template (2010)</vt:lpstr>
      <vt:lpstr>Schaumeinsatz</vt:lpstr>
      <vt:lpstr>Agenda</vt:lpstr>
      <vt:lpstr>Ausgangslage</vt:lpstr>
      <vt:lpstr>Arten von Schaummittel (FFW)</vt:lpstr>
      <vt:lpstr>Mischbarkeit von Schaummitteln</vt:lpstr>
      <vt:lpstr>Schaumeinsatz (1)</vt:lpstr>
      <vt:lpstr>Schaumeinsatz (2)</vt:lpstr>
      <vt:lpstr>Schaumeinsatz (3)</vt:lpstr>
      <vt:lpstr>Schaumeinsatz (4)</vt:lpstr>
      <vt:lpstr>Irrtümer zu Löschschaum (1)</vt:lpstr>
      <vt:lpstr>Irrtümer zu Löschschaum (2)</vt:lpstr>
      <vt:lpstr>Irrtümer zu Löschschaum (3)</vt:lpstr>
      <vt:lpstr>Irrtümer zu Löschschaum (4)</vt:lpstr>
      <vt:lpstr>Irrtümer zu Löschschaum (5)</vt:lpstr>
      <vt:lpstr>Irrtümer zu Löschschaum (6)</vt:lpstr>
      <vt:lpstr>Irrtümer zu Löschschaum (7)</vt:lpstr>
      <vt:lpstr>Zusammenfassung (1)</vt:lpstr>
      <vt:lpstr>Zusammenfassung (2)</vt:lpstr>
      <vt:lpstr>Zusammenfassung (3)</vt:lpstr>
      <vt:lpstr>Vielen Dank !</vt:lpstr>
      <vt:lpstr>Schaummittelbedarf (1)</vt:lpstr>
      <vt:lpstr>Schaummittelbedarf (2)</vt:lpstr>
      <vt:lpstr>Verschäumungszahl</vt:lpstr>
      <vt:lpstr>Schaumzerfall</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Roman Heß</dc:creator>
  <cp:lastModifiedBy>Roman Heß</cp:lastModifiedBy>
  <cp:revision>1</cp:revision>
  <cp:lastPrinted>2000-04-26T18:20:46Z</cp:lastPrinted>
  <dcterms:created xsi:type="dcterms:W3CDTF">2020-03-22T18:43:58Z</dcterms:created>
  <dcterms:modified xsi:type="dcterms:W3CDTF">2020-03-25T18:32:43Z</dcterms:modified>
</cp:coreProperties>
</file>